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9"/>
  </p:notesMasterIdLst>
  <p:handoutMasterIdLst>
    <p:handoutMasterId r:id="rId20"/>
  </p:handoutMasterIdLst>
  <p:sldIdLst>
    <p:sldId id="256" r:id="rId3"/>
    <p:sldId id="265" r:id="rId4"/>
    <p:sldId id="267" r:id="rId5"/>
    <p:sldId id="268" r:id="rId6"/>
    <p:sldId id="288" r:id="rId7"/>
    <p:sldId id="287" r:id="rId8"/>
    <p:sldId id="269" r:id="rId9"/>
    <p:sldId id="270" r:id="rId10"/>
    <p:sldId id="272" r:id="rId11"/>
    <p:sldId id="271" r:id="rId12"/>
    <p:sldId id="273" r:id="rId13"/>
    <p:sldId id="274" r:id="rId14"/>
    <p:sldId id="282" r:id="rId15"/>
    <p:sldId id="283" r:id="rId16"/>
    <p:sldId id="284" r:id="rId17"/>
    <p:sldId id="286" r:id="rId18"/>
  </p:sldIdLst>
  <p:sldSz cx="9144000" cy="6858000" type="screen4x3"/>
  <p:notesSz cx="7559675" cy="10691813"/>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pitchFamily="34" charset="0"/>
        <a:ea typeface="Arial Unicode MS" pitchFamily="34" charset="-128"/>
        <a:cs typeface="Arial Unicode MS" pitchFamily="34" charset="-128"/>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pitchFamily="34" charset="0"/>
        <a:ea typeface="Arial Unicode MS" pitchFamily="34" charset="-128"/>
        <a:cs typeface="Arial Unicode MS" pitchFamily="34" charset="-128"/>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pitchFamily="34" charset="0"/>
        <a:ea typeface="Arial Unicode MS" pitchFamily="34" charset="-128"/>
        <a:cs typeface="Arial Unicode MS" pitchFamily="34" charset="-128"/>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pitchFamily="34" charset="0"/>
        <a:ea typeface="Arial Unicode MS" pitchFamily="34" charset="-128"/>
        <a:cs typeface="Arial Unicode MS" pitchFamily="34" charset="-128"/>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pitchFamily="34" charset="0"/>
        <a:ea typeface="Arial Unicode MS" pitchFamily="34" charset="-128"/>
        <a:cs typeface="Arial Unicode MS" pitchFamily="34" charset="-128"/>
      </a:defRPr>
    </a:lvl5pPr>
    <a:lvl6pPr marL="2286000" algn="l" defTabSz="914400" rtl="0" eaLnBrk="1" latinLnBrk="0" hangingPunct="1">
      <a:defRPr kern="1200">
        <a:solidFill>
          <a:schemeClr val="tx1"/>
        </a:solidFill>
        <a:latin typeface="Arial" pitchFamily="34" charset="0"/>
        <a:ea typeface="Arial Unicode MS" pitchFamily="34" charset="-128"/>
        <a:cs typeface="Arial Unicode MS" pitchFamily="34" charset="-128"/>
      </a:defRPr>
    </a:lvl6pPr>
    <a:lvl7pPr marL="2743200" algn="l" defTabSz="914400" rtl="0" eaLnBrk="1" latinLnBrk="0" hangingPunct="1">
      <a:defRPr kern="1200">
        <a:solidFill>
          <a:schemeClr val="tx1"/>
        </a:solidFill>
        <a:latin typeface="Arial" pitchFamily="34" charset="0"/>
        <a:ea typeface="Arial Unicode MS" pitchFamily="34" charset="-128"/>
        <a:cs typeface="Arial Unicode MS" pitchFamily="34" charset="-128"/>
      </a:defRPr>
    </a:lvl7pPr>
    <a:lvl8pPr marL="3200400" algn="l" defTabSz="914400" rtl="0" eaLnBrk="1" latinLnBrk="0" hangingPunct="1">
      <a:defRPr kern="1200">
        <a:solidFill>
          <a:schemeClr val="tx1"/>
        </a:solidFill>
        <a:latin typeface="Arial" pitchFamily="34" charset="0"/>
        <a:ea typeface="Arial Unicode MS" pitchFamily="34" charset="-128"/>
        <a:cs typeface="Arial Unicode MS" pitchFamily="34" charset="-128"/>
      </a:defRPr>
    </a:lvl8pPr>
    <a:lvl9pPr marL="3657600" algn="l" defTabSz="914400" rtl="0" eaLnBrk="1" latinLnBrk="0" hangingPunct="1">
      <a:defRPr kern="1200">
        <a:solidFill>
          <a:schemeClr val="tx1"/>
        </a:solidFill>
        <a:latin typeface="Arial" pitchFamily="34" charset="0"/>
        <a:ea typeface="Arial Unicode MS" pitchFamily="34" charset="-128"/>
        <a:cs typeface="Arial Unicode MS" pitchFamily="34"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ED0C8B"/>
    <a:srgbClr val="660033"/>
    <a:srgbClr val="370321"/>
    <a:srgbClr val="DA5C21"/>
    <a:srgbClr val="DA5C5D"/>
    <a:srgbClr val="FE1A02"/>
    <a:srgbClr val="FF5050"/>
    <a:srgbClr val="507AF2"/>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443" autoAdjust="0"/>
    <p:restoredTop sz="84307" autoAdjust="0"/>
  </p:normalViewPr>
  <p:slideViewPr>
    <p:cSldViewPr>
      <p:cViewPr varScale="1">
        <p:scale>
          <a:sx n="75" d="100"/>
          <a:sy n="75" d="100"/>
        </p:scale>
        <p:origin x="-1038" y="-84"/>
      </p:cViewPr>
      <p:guideLst>
        <p:guide orient="horz" pos="2160"/>
        <p:guide pos="2880"/>
      </p:guideLst>
    </p:cSldViewPr>
  </p:slideViewPr>
  <p:outlineViewPr>
    <p:cViewPr varScale="1">
      <p:scale>
        <a:sx n="170" d="200"/>
        <a:sy n="170" d="200"/>
      </p:scale>
      <p:origin x="0" y="846"/>
    </p:cViewPr>
  </p:outlineViewPr>
  <p:notesTextViewPr>
    <p:cViewPr>
      <p:scale>
        <a:sx n="100" d="100"/>
        <a:sy n="100" d="100"/>
      </p:scale>
      <p:origin x="0" y="0"/>
    </p:cViewPr>
  </p:notesTextViewPr>
  <p:notesViewPr>
    <p:cSldViewPr>
      <p:cViewPr>
        <p:scale>
          <a:sx n="100" d="100"/>
          <a:sy n="100" d="100"/>
        </p:scale>
        <p:origin x="-1398" y="33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250825" y="0"/>
            <a:ext cx="3276600" cy="534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solidFill>
                  <a:srgbClr val="000000"/>
                </a:solidFill>
                <a:latin typeface="Arial" charset="0"/>
              </a:defRPr>
            </a:lvl1pPr>
          </a:lstStyle>
          <a:p>
            <a:pPr>
              <a:defRPr/>
            </a:pPr>
            <a:endParaRPr lang="nl-NL" dirty="0"/>
          </a:p>
          <a:p>
            <a:pPr>
              <a:defRPr/>
            </a:pPr>
            <a:endParaRPr lang="nl-NL" dirty="0"/>
          </a:p>
        </p:txBody>
      </p:sp>
      <p:sp>
        <p:nvSpPr>
          <p:cNvPr id="83971" name="Rectangle 3"/>
          <p:cNvSpPr>
            <a:spLocks noGrp="1" noChangeArrowheads="1"/>
          </p:cNvSpPr>
          <p:nvPr>
            <p:ph type="dt" sz="quarter" idx="1"/>
          </p:nvPr>
        </p:nvSpPr>
        <p:spPr bwMode="auto">
          <a:xfrm>
            <a:off x="3995738" y="0"/>
            <a:ext cx="3276600" cy="534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rgbClr val="000000"/>
                </a:solidFill>
                <a:latin typeface="Arial" charset="0"/>
              </a:defRPr>
            </a:lvl1pPr>
          </a:lstStyle>
          <a:p>
            <a:pPr>
              <a:defRPr/>
            </a:pPr>
            <a:endParaRPr lang="nl-NL" dirty="0" smtClean="0"/>
          </a:p>
          <a:p>
            <a:pPr>
              <a:defRPr/>
            </a:pPr>
            <a:endParaRPr lang="nl-NL" dirty="0"/>
          </a:p>
        </p:txBody>
      </p:sp>
      <p:sp>
        <p:nvSpPr>
          <p:cNvPr id="83972" name="Rectangle 4"/>
          <p:cNvSpPr>
            <a:spLocks noGrp="1" noChangeArrowheads="1"/>
          </p:cNvSpPr>
          <p:nvPr>
            <p:ph type="ftr" sz="quarter" idx="2"/>
          </p:nvPr>
        </p:nvSpPr>
        <p:spPr bwMode="auto">
          <a:xfrm>
            <a:off x="250825" y="10156825"/>
            <a:ext cx="3276600" cy="5349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900">
                <a:solidFill>
                  <a:srgbClr val="000000"/>
                </a:solidFill>
                <a:latin typeface="Arial" charset="0"/>
              </a:defRPr>
            </a:lvl1pPr>
          </a:lstStyle>
          <a:p>
            <a:pPr>
              <a:defRPr/>
            </a:pPr>
            <a:r>
              <a:rPr lang="nl-NL" dirty="0" err="1" smtClean="0"/>
              <a:t>RGBZ-werkgroep</a:t>
            </a:r>
            <a:r>
              <a:rPr lang="nl-NL" dirty="0" smtClean="0"/>
              <a:t> 6 maart 2012</a:t>
            </a:r>
            <a:endParaRPr lang="nl-NL" dirty="0"/>
          </a:p>
          <a:p>
            <a:pPr>
              <a:defRPr/>
            </a:pPr>
            <a:endParaRPr lang="nl-NL" dirty="0"/>
          </a:p>
        </p:txBody>
      </p:sp>
      <p:sp>
        <p:nvSpPr>
          <p:cNvPr id="83973" name="Rectangle 5"/>
          <p:cNvSpPr>
            <a:spLocks noGrp="1" noChangeArrowheads="1"/>
          </p:cNvSpPr>
          <p:nvPr>
            <p:ph type="sldNum" sz="quarter" idx="3"/>
          </p:nvPr>
        </p:nvSpPr>
        <p:spPr bwMode="auto">
          <a:xfrm>
            <a:off x="3995738" y="10156825"/>
            <a:ext cx="3276600" cy="5349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900">
                <a:solidFill>
                  <a:srgbClr val="000000"/>
                </a:solidFill>
                <a:latin typeface="Arial" charset="0"/>
              </a:defRPr>
            </a:lvl1pPr>
          </a:lstStyle>
          <a:p>
            <a:pPr>
              <a:defRPr/>
            </a:pPr>
            <a:fld id="{09CC8D86-5F40-4C3A-9500-89EFDD8DA4CC}" type="slidenum">
              <a:rPr lang="nl-NL"/>
              <a:pPr>
                <a:defRPr/>
              </a:pPr>
              <a:t>‹nr.›</a:t>
            </a:fld>
            <a:endParaRPr lang="nl-NL"/>
          </a:p>
          <a:p>
            <a:pPr>
              <a:defRPr/>
            </a:pPr>
            <a:endParaRPr lang="nl-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1"/>
          <p:cNvSpPr>
            <a:spLocks noGrp="1" noRot="1" noChangeAspect="1" noChangeArrowheads="1"/>
          </p:cNvSpPr>
          <p:nvPr>
            <p:ph type="sldImg"/>
          </p:nvPr>
        </p:nvSpPr>
        <p:spPr bwMode="auto">
          <a:xfrm>
            <a:off x="1106488" y="812800"/>
            <a:ext cx="5343525" cy="4006850"/>
          </a:xfrm>
          <a:prstGeom prst="rect">
            <a:avLst/>
          </a:prstGeom>
          <a:noFill/>
          <a:ln w="9525">
            <a:noFill/>
            <a:round/>
            <a:headEnd/>
            <a:tailEnd/>
          </a:ln>
        </p:spPr>
      </p:sp>
      <p:sp>
        <p:nvSpPr>
          <p:cNvPr id="3074" name="Rectangle 2"/>
          <p:cNvSpPr>
            <a:spLocks noGrp="1" noChangeArrowheads="1"/>
          </p:cNvSpPr>
          <p:nvPr>
            <p:ph type="body"/>
          </p:nvPr>
        </p:nvSpPr>
        <p:spPr bwMode="auto">
          <a:xfrm>
            <a:off x="755650" y="5078413"/>
            <a:ext cx="6046788" cy="48101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nl-NL" noProof="0" smtClean="0"/>
          </a:p>
        </p:txBody>
      </p:sp>
      <p:sp>
        <p:nvSpPr>
          <p:cNvPr id="3075" name="Rectangle 3"/>
          <p:cNvSpPr>
            <a:spLocks noGrp="1" noChangeArrowheads="1"/>
          </p:cNvSpPr>
          <p:nvPr>
            <p:ph type="hdr"/>
          </p:nvPr>
        </p:nvSpPr>
        <p:spPr bwMode="auto">
          <a:xfrm>
            <a:off x="0" y="0"/>
            <a:ext cx="3279775" cy="5334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a:defRPr/>
            </a:pPr>
            <a:r>
              <a:rPr lang="nl-NL"/>
              <a:t>Informatiemodel RSGB</a:t>
            </a:r>
          </a:p>
        </p:txBody>
      </p:sp>
      <p:sp>
        <p:nvSpPr>
          <p:cNvPr id="3076" name="Rectangle 4"/>
          <p:cNvSpPr>
            <a:spLocks noGrp="1" noChangeArrowheads="1"/>
          </p:cNvSpPr>
          <p:nvPr>
            <p:ph type="dt"/>
          </p:nvPr>
        </p:nvSpPr>
        <p:spPr bwMode="auto">
          <a:xfrm>
            <a:off x="4278313" y="0"/>
            <a:ext cx="3279775" cy="53340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a:defRPr/>
            </a:pPr>
            <a:r>
              <a:rPr lang="nl-NL"/>
              <a:t>2 juni 2010</a:t>
            </a:r>
          </a:p>
        </p:txBody>
      </p:sp>
      <p:sp>
        <p:nvSpPr>
          <p:cNvPr id="3077" name="Rectangle 5"/>
          <p:cNvSpPr>
            <a:spLocks noGrp="1" noChangeArrowheads="1"/>
          </p:cNvSpPr>
          <p:nvPr>
            <p:ph type="ftr"/>
          </p:nvPr>
        </p:nvSpPr>
        <p:spPr bwMode="auto">
          <a:xfrm>
            <a:off x="0" y="10156825"/>
            <a:ext cx="3279775" cy="53340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a:defRPr/>
            </a:pPr>
            <a:r>
              <a:rPr lang="nl-NL"/>
              <a:t>Workshop standaardisatie in stelsel</a:t>
            </a:r>
          </a:p>
        </p:txBody>
      </p:sp>
      <p:sp>
        <p:nvSpPr>
          <p:cNvPr id="3078" name="Rectangle 6"/>
          <p:cNvSpPr>
            <a:spLocks noGrp="1" noChangeArrowheads="1"/>
          </p:cNvSpPr>
          <p:nvPr>
            <p:ph type="sldNum"/>
          </p:nvPr>
        </p:nvSpPr>
        <p:spPr bwMode="auto">
          <a:xfrm>
            <a:off x="4278313" y="10156825"/>
            <a:ext cx="3279775" cy="53340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a:defRPr/>
            </a:pPr>
            <a:fld id="{34D13208-0805-4D8F-9178-F6C6A00929C9}" type="slidenum">
              <a:rPr lang="nl-NL"/>
              <a:pPr>
                <a:defRPr/>
              </a:pPr>
              <a:t>‹nr.›</a:t>
            </a:fld>
            <a:endParaRPr lang="nl-NL"/>
          </a:p>
        </p:txBody>
      </p:sp>
    </p:spTree>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3"/>
          <p:cNvSpPr>
            <a:spLocks noGrp="1" noChangeArrowheads="1"/>
          </p:cNvSpPr>
          <p:nvPr>
            <p:ph type="hdr" sz="quarter"/>
          </p:nvPr>
        </p:nvSpPr>
        <p:spPr>
          <a:noFill/>
        </p:spPr>
        <p:txBody>
          <a:bodyPr/>
          <a:lstStyle/>
          <a:p>
            <a:r>
              <a:rPr lang="nl-NL" smtClean="0"/>
              <a:t>Informatiemodel RSGB</a:t>
            </a:r>
          </a:p>
        </p:txBody>
      </p:sp>
      <p:sp>
        <p:nvSpPr>
          <p:cNvPr id="11267" name="Rectangle 4"/>
          <p:cNvSpPr>
            <a:spLocks noGrp="1" noChangeArrowheads="1"/>
          </p:cNvSpPr>
          <p:nvPr>
            <p:ph type="dt" sz="quarter"/>
          </p:nvPr>
        </p:nvSpPr>
        <p:spPr>
          <a:noFill/>
        </p:spPr>
        <p:txBody>
          <a:bodyPr/>
          <a:lstStyle/>
          <a:p>
            <a:r>
              <a:rPr lang="nl-NL" smtClean="0"/>
              <a:t>2 juni 2010</a:t>
            </a:r>
          </a:p>
        </p:txBody>
      </p:sp>
      <p:sp>
        <p:nvSpPr>
          <p:cNvPr id="11268" name="Rectangle 5"/>
          <p:cNvSpPr>
            <a:spLocks noGrp="1" noChangeArrowheads="1"/>
          </p:cNvSpPr>
          <p:nvPr>
            <p:ph type="ftr" sz="quarter"/>
          </p:nvPr>
        </p:nvSpPr>
        <p:spPr>
          <a:noFill/>
        </p:spPr>
        <p:txBody>
          <a:bodyPr/>
          <a:lstStyle/>
          <a:p>
            <a:r>
              <a:rPr lang="nl-NL" smtClean="0"/>
              <a:t>Workshop standaardisatie in stelsel</a:t>
            </a:r>
          </a:p>
        </p:txBody>
      </p:sp>
      <p:sp>
        <p:nvSpPr>
          <p:cNvPr id="11269" name="Rectangle 6"/>
          <p:cNvSpPr>
            <a:spLocks noGrp="1" noChangeArrowheads="1"/>
          </p:cNvSpPr>
          <p:nvPr>
            <p:ph type="sldNum" sz="quarter"/>
          </p:nvPr>
        </p:nvSpPr>
        <p:spPr>
          <a:noFill/>
        </p:spPr>
        <p:txBody>
          <a:bodyPr/>
          <a:lstStyle/>
          <a:p>
            <a:fld id="{3E6DA90D-80E1-4585-94F8-14C74D72D13B}" type="slidenum">
              <a:rPr lang="nl-NL" smtClean="0"/>
              <a:pPr/>
              <a:t>1</a:t>
            </a:fld>
            <a:endParaRPr lang="nl-NL" smtClean="0"/>
          </a:p>
        </p:txBody>
      </p:sp>
      <p:sp>
        <p:nvSpPr>
          <p:cNvPr id="11270" name="Rectangle 1"/>
          <p:cNvSpPr>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ln>
        </p:spPr>
      </p:sp>
      <p:sp>
        <p:nvSpPr>
          <p:cNvPr id="11271" name="Rectangle 2"/>
          <p:cNvSpPr>
            <a:spLocks noGrp="1" noChangeArrowheads="1"/>
          </p:cNvSpPr>
          <p:nvPr>
            <p:ph type="body" idx="1"/>
          </p:nvPr>
        </p:nvSpPr>
        <p:spPr>
          <a:xfrm>
            <a:off x="755650" y="5078413"/>
            <a:ext cx="6048375" cy="4811712"/>
          </a:xfrm>
          <a:noFill/>
          <a:ln/>
        </p:spPr>
        <p:txBody>
          <a:bodyPr wrap="none" anchor="ctr"/>
          <a:lstStyle/>
          <a:p>
            <a:endParaRPr lang="nl-NL" smtClean="0">
              <a:solidFill>
                <a:srgbClr val="FF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het opmaakprofiel van de modelondertitel te bewerken</a:t>
            </a:r>
            <a:endParaRPr lang="nl-NL"/>
          </a:p>
        </p:txBody>
      </p:sp>
      <p:sp>
        <p:nvSpPr>
          <p:cNvPr id="4" name="Rectangle 6"/>
          <p:cNvSpPr>
            <a:spLocks noGrp="1" noChangeArrowheads="1"/>
          </p:cNvSpPr>
          <p:nvPr>
            <p:ph type="sldNum" idx="10"/>
          </p:nvPr>
        </p:nvSpPr>
        <p:spPr>
          <a:ln/>
        </p:spPr>
        <p:txBody>
          <a:bodyPr/>
          <a:lstStyle>
            <a:lvl1pPr>
              <a:defRPr/>
            </a:lvl1pPr>
          </a:lstStyle>
          <a:p>
            <a:pPr>
              <a:defRPr/>
            </a:pPr>
            <a:fld id="{F18E0F9A-4B08-4E79-9827-984FD0CF4BE2}" type="slidenum">
              <a:rPr lang="nl-NL"/>
              <a:pPr>
                <a:defRPr/>
              </a:pPr>
              <a:t>‹nr.›</a:t>
            </a:fld>
            <a:fld id="{7E0738A9-B58F-4C5A-BB4E-F20A0A072FA4}" type="slidenum">
              <a:rPr lang="nl-NL"/>
              <a:pPr>
                <a:defRPr/>
              </a:pPr>
              <a:t>‹nr.›</a:t>
            </a:fld>
            <a:endParaRPr lang="nl-NL"/>
          </a:p>
        </p:txBody>
      </p:sp>
    </p:spTree>
  </p:cSld>
  <p:clrMapOvr>
    <a:masterClrMapping/>
  </p:clrMapOvr>
  <p:transition spd="med">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6"/>
          <p:cNvSpPr>
            <a:spLocks noGrp="1" noChangeArrowheads="1"/>
          </p:cNvSpPr>
          <p:nvPr>
            <p:ph type="sldNum" idx="10"/>
          </p:nvPr>
        </p:nvSpPr>
        <p:spPr>
          <a:ln/>
        </p:spPr>
        <p:txBody>
          <a:bodyPr/>
          <a:lstStyle>
            <a:lvl1pPr>
              <a:defRPr/>
            </a:lvl1pPr>
          </a:lstStyle>
          <a:p>
            <a:pPr>
              <a:defRPr/>
            </a:pPr>
            <a:fld id="{BBE3A055-105D-4752-8154-42421AB2DA84}" type="slidenum">
              <a:rPr lang="nl-NL"/>
              <a:pPr>
                <a:defRPr/>
              </a:pPr>
              <a:t>‹nr.›</a:t>
            </a:fld>
            <a:fld id="{33DE7FC7-AEC2-4C63-AE6C-4C4BF0AAD9AE}" type="slidenum">
              <a:rPr lang="nl-NL"/>
              <a:pPr>
                <a:defRPr/>
              </a:pPr>
              <a:t>‹nr.›</a:t>
            </a:fld>
            <a:endParaRPr lang="nl-NL"/>
          </a:p>
        </p:txBody>
      </p:sp>
    </p:spTree>
  </p:cSld>
  <p:clrMapOvr>
    <a:masterClrMapping/>
  </p:clrMapOvr>
  <p:transition spd="med">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910388" y="1604963"/>
            <a:ext cx="2151062" cy="452437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1604963"/>
            <a:ext cx="6300788" cy="452437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6"/>
          <p:cNvSpPr>
            <a:spLocks noGrp="1" noChangeArrowheads="1"/>
          </p:cNvSpPr>
          <p:nvPr>
            <p:ph type="sldNum" idx="10"/>
          </p:nvPr>
        </p:nvSpPr>
        <p:spPr>
          <a:ln/>
        </p:spPr>
        <p:txBody>
          <a:bodyPr/>
          <a:lstStyle>
            <a:lvl1pPr>
              <a:defRPr/>
            </a:lvl1pPr>
          </a:lstStyle>
          <a:p>
            <a:pPr>
              <a:defRPr/>
            </a:pPr>
            <a:fld id="{173A1287-869D-4A79-B9AD-4027E1595485}" type="slidenum">
              <a:rPr lang="nl-NL"/>
              <a:pPr>
                <a:defRPr/>
              </a:pPr>
              <a:t>‹nr.›</a:t>
            </a:fld>
            <a:fld id="{F813F7A4-D918-49F8-8C57-69CD87B4517B}" type="slidenum">
              <a:rPr lang="nl-NL"/>
              <a:pPr>
                <a:defRPr/>
              </a:pPr>
              <a:t>‹nr.›</a:t>
            </a:fld>
            <a:endParaRPr lang="nl-NL"/>
          </a:p>
        </p:txBody>
      </p:sp>
    </p:spTree>
  </p:cSld>
  <p:clrMapOvr>
    <a:masterClrMapping/>
  </p:clrMapOvr>
  <p:transition spd="med">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het opmaakprofiel van de modelondertitel te bewerken</a:t>
            </a:r>
            <a:endParaRPr lang="nl-NL"/>
          </a:p>
        </p:txBody>
      </p:sp>
      <p:sp>
        <p:nvSpPr>
          <p:cNvPr id="4" name="Rectangle 5"/>
          <p:cNvSpPr>
            <a:spLocks noGrp="1" noChangeArrowheads="1"/>
          </p:cNvSpPr>
          <p:nvPr>
            <p:ph type="sldNum" idx="10"/>
          </p:nvPr>
        </p:nvSpPr>
        <p:spPr>
          <a:ln/>
        </p:spPr>
        <p:txBody>
          <a:bodyPr/>
          <a:lstStyle>
            <a:lvl1pPr>
              <a:defRPr/>
            </a:lvl1pPr>
          </a:lstStyle>
          <a:p>
            <a:pPr>
              <a:defRPr/>
            </a:pPr>
            <a:fld id="{E5F75226-3A1D-4ABD-B4B5-FA0010C4D0F3}" type="slidenum">
              <a:rPr lang="nl-NL"/>
              <a:pPr>
                <a:defRPr/>
              </a:pPr>
              <a:t>‹nr.›</a:t>
            </a:fld>
            <a:fld id="{58B25128-6C98-46C2-893D-FB6C9EB80528}" type="slidenum">
              <a:rPr lang="nl-NL"/>
              <a:pPr>
                <a:defRPr/>
              </a:pPr>
              <a:t>‹nr.›</a:t>
            </a:fld>
            <a:endParaRPr lang="nl-NL"/>
          </a:p>
        </p:txBody>
      </p:sp>
    </p:spTree>
  </p:cSld>
  <p:clrMapOvr>
    <a:masterClrMapping/>
  </p:clrMapOvr>
  <p:transition spd="med">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5" name="Rechthoek 4"/>
          <p:cNvSpPr/>
          <p:nvPr userDrawn="1"/>
        </p:nvSpPr>
        <p:spPr bwMode="auto">
          <a:xfrm>
            <a:off x="467544" y="188640"/>
            <a:ext cx="1080120" cy="1296144"/>
          </a:xfrm>
          <a:prstGeom prst="rect">
            <a:avLst/>
          </a:prstGeom>
          <a:solidFill>
            <a:schemeClr val="bg1"/>
          </a:solidFill>
          <a:ln w="381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nl-NL" sz="1800" b="0" i="0" u="none" strike="noStrike" cap="none" normalizeH="0" baseline="0" smtClean="0">
              <a:ln>
                <a:noFill/>
              </a:ln>
              <a:effectLst/>
              <a:latin typeface="Arial" charset="0"/>
              <a:ea typeface="Arial Unicode MS" pitchFamily="34" charset="-128"/>
              <a:cs typeface="Arial Unicode MS" pitchFamily="34" charset="-128"/>
            </a:endParaRPr>
          </a:p>
        </p:txBody>
      </p:sp>
      <p:sp>
        <p:nvSpPr>
          <p:cNvPr id="2" name="Titel 1"/>
          <p:cNvSpPr>
            <a:spLocks noGrp="1"/>
          </p:cNvSpPr>
          <p:nvPr>
            <p:ph type="title"/>
          </p:nvPr>
        </p:nvSpPr>
        <p:spPr/>
        <p:txBody>
          <a:bodyPr/>
          <a:lstStyle>
            <a:lvl1pPr>
              <a:defRPr>
                <a:solidFill>
                  <a:srgbClr val="660033"/>
                </a:solidFill>
              </a:defRPr>
            </a:lvl1pPr>
          </a:lstStyle>
          <a:p>
            <a:r>
              <a:rPr lang="nl-NL" dirty="0" smtClean="0"/>
              <a:t>Klik om de stijl te bewerken</a:t>
            </a:r>
            <a:endParaRPr lang="nl-NL" dirty="0"/>
          </a:p>
        </p:txBody>
      </p:sp>
      <p:sp>
        <p:nvSpPr>
          <p:cNvPr id="3" name="Tijdelijke aanduiding voor inhoud 2"/>
          <p:cNvSpPr>
            <a:spLocks noGrp="1"/>
          </p:cNvSpPr>
          <p:nvPr>
            <p:ph idx="1"/>
          </p:nvPr>
        </p:nvSpPr>
        <p:spPr/>
        <p:txBody>
          <a:bodyPr/>
          <a:lstStyle>
            <a:lvl1pPr>
              <a:spcBef>
                <a:spcPts val="1200"/>
              </a:spcBef>
              <a:spcAft>
                <a:spcPts val="0"/>
              </a:spcAft>
              <a:defRPr/>
            </a:lvl1pPr>
            <a:lvl2pPr>
              <a:spcBef>
                <a:spcPts val="0"/>
              </a:spcBef>
              <a:spcAft>
                <a:spcPts val="0"/>
              </a:spcAft>
              <a:defRPr sz="2000">
                <a:solidFill>
                  <a:srgbClr val="ED0C8B"/>
                </a:solidFill>
              </a:defRPr>
            </a:lvl2pPr>
            <a:lvl3pPr>
              <a:defRPr sz="1800">
                <a:solidFill>
                  <a:srgbClr val="ED0C8B"/>
                </a:solidFill>
              </a:defRPr>
            </a:lvl3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Rectangle 5"/>
          <p:cNvSpPr>
            <a:spLocks noGrp="1" noChangeArrowheads="1"/>
          </p:cNvSpPr>
          <p:nvPr>
            <p:ph type="sldNum" idx="10"/>
          </p:nvPr>
        </p:nvSpPr>
        <p:spPr>
          <a:ln/>
        </p:spPr>
        <p:txBody>
          <a:bodyPr/>
          <a:lstStyle>
            <a:lvl1pPr>
              <a:defRPr/>
            </a:lvl1pPr>
          </a:lstStyle>
          <a:p>
            <a:pPr>
              <a:defRPr/>
            </a:pPr>
            <a:fld id="{1F5B12CE-6DBC-45EE-8498-55E691D1C4D3}" type="slidenum">
              <a:rPr lang="nl-NL"/>
              <a:pPr>
                <a:defRPr/>
              </a:pPr>
              <a:t>‹nr.›</a:t>
            </a:fld>
            <a:fld id="{F4C801C1-DFE2-4FD7-AA45-24A787134ADC}" type="slidenum">
              <a:rPr lang="nl-NL"/>
              <a:pPr>
                <a:defRPr/>
              </a:pPr>
              <a:t>‹nr.›</a:t>
            </a:fld>
            <a:endParaRPr lang="nl-NL"/>
          </a:p>
        </p:txBody>
      </p:sp>
    </p:spTree>
  </p:cSld>
  <p:clrMapOvr>
    <a:masterClrMapping/>
  </p:clrMapOvr>
  <p:transition spd="med">
    <p:wipe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5"/>
          <p:cNvSpPr>
            <a:spLocks noGrp="1" noChangeArrowheads="1"/>
          </p:cNvSpPr>
          <p:nvPr>
            <p:ph type="sldNum" idx="10"/>
          </p:nvPr>
        </p:nvSpPr>
        <p:spPr>
          <a:ln/>
        </p:spPr>
        <p:txBody>
          <a:bodyPr/>
          <a:lstStyle>
            <a:lvl1pPr>
              <a:defRPr/>
            </a:lvl1pPr>
          </a:lstStyle>
          <a:p>
            <a:pPr>
              <a:defRPr/>
            </a:pPr>
            <a:fld id="{655EC9D0-0376-4460-A33B-D701F381BEA6}" type="slidenum">
              <a:rPr lang="nl-NL"/>
              <a:pPr>
                <a:defRPr/>
              </a:pPr>
              <a:t>‹nr.›</a:t>
            </a:fld>
            <a:fld id="{F5445802-9697-455A-9185-E36F7DE1995A}" type="slidenum">
              <a:rPr lang="nl-NL"/>
              <a:pPr>
                <a:defRPr/>
              </a:pPr>
              <a:t>‹nr.›</a:t>
            </a:fld>
            <a:endParaRPr lang="nl-NL"/>
          </a:p>
        </p:txBody>
      </p:sp>
    </p:spTree>
  </p:cSld>
  <p:clrMapOvr>
    <a:masterClrMapping/>
  </p:clrMapOvr>
  <p:transition spd="med">
    <p:wipe di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684213" y="1500188"/>
            <a:ext cx="41529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989513" y="1500188"/>
            <a:ext cx="41529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5"/>
          <p:cNvSpPr>
            <a:spLocks noGrp="1" noChangeArrowheads="1"/>
          </p:cNvSpPr>
          <p:nvPr>
            <p:ph type="sldNum" idx="10"/>
          </p:nvPr>
        </p:nvSpPr>
        <p:spPr>
          <a:ln/>
        </p:spPr>
        <p:txBody>
          <a:bodyPr/>
          <a:lstStyle>
            <a:lvl1pPr>
              <a:defRPr/>
            </a:lvl1pPr>
          </a:lstStyle>
          <a:p>
            <a:pPr>
              <a:defRPr/>
            </a:pPr>
            <a:fld id="{E0AE4714-986D-47F7-9370-011343F7DEC9}" type="slidenum">
              <a:rPr lang="nl-NL"/>
              <a:pPr>
                <a:defRPr/>
              </a:pPr>
              <a:t>‹nr.›</a:t>
            </a:fld>
            <a:fld id="{73FB222E-C73C-4A4A-AE81-C5F1950847AC}" type="slidenum">
              <a:rPr lang="nl-NL"/>
              <a:pPr>
                <a:defRPr/>
              </a:pPr>
              <a:t>‹nr.›</a:t>
            </a:fld>
            <a:endParaRPr lang="nl-NL"/>
          </a:p>
        </p:txBody>
      </p:sp>
    </p:spTree>
  </p:cSld>
  <p:clrMapOvr>
    <a:masterClrMapping/>
  </p:clrMapOvr>
  <p:transition spd="med">
    <p:wipe di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Rectangle 5"/>
          <p:cNvSpPr>
            <a:spLocks noGrp="1" noChangeArrowheads="1"/>
          </p:cNvSpPr>
          <p:nvPr>
            <p:ph type="sldNum" idx="10"/>
          </p:nvPr>
        </p:nvSpPr>
        <p:spPr>
          <a:ln/>
        </p:spPr>
        <p:txBody>
          <a:bodyPr/>
          <a:lstStyle>
            <a:lvl1pPr>
              <a:defRPr/>
            </a:lvl1pPr>
          </a:lstStyle>
          <a:p>
            <a:pPr>
              <a:defRPr/>
            </a:pPr>
            <a:fld id="{CF0B7D6B-9BFD-4603-B0AC-9692C9F7CD97}" type="slidenum">
              <a:rPr lang="nl-NL"/>
              <a:pPr>
                <a:defRPr/>
              </a:pPr>
              <a:t>‹nr.›</a:t>
            </a:fld>
            <a:fld id="{E1EECE85-356C-4F8C-9197-16F4BAF43D58}" type="slidenum">
              <a:rPr lang="nl-NL"/>
              <a:pPr>
                <a:defRPr/>
              </a:pPr>
              <a:t>‹nr.›</a:t>
            </a:fld>
            <a:endParaRPr lang="nl-NL"/>
          </a:p>
        </p:txBody>
      </p:sp>
    </p:spTree>
  </p:cSld>
  <p:clrMapOvr>
    <a:masterClrMapping/>
  </p:clrMapOvr>
  <p:transition spd="med">
    <p:wipe di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Rectangle 5"/>
          <p:cNvSpPr>
            <a:spLocks noGrp="1" noChangeArrowheads="1"/>
          </p:cNvSpPr>
          <p:nvPr>
            <p:ph type="sldNum" idx="10"/>
          </p:nvPr>
        </p:nvSpPr>
        <p:spPr>
          <a:ln/>
        </p:spPr>
        <p:txBody>
          <a:bodyPr/>
          <a:lstStyle>
            <a:lvl1pPr>
              <a:defRPr/>
            </a:lvl1pPr>
          </a:lstStyle>
          <a:p>
            <a:pPr>
              <a:defRPr/>
            </a:pPr>
            <a:fld id="{A959BBB6-26D7-4AD6-BC90-541A01ED3C27}" type="slidenum">
              <a:rPr lang="nl-NL"/>
              <a:pPr>
                <a:defRPr/>
              </a:pPr>
              <a:t>‹nr.›</a:t>
            </a:fld>
            <a:fld id="{90C44ED8-320C-4FBB-B66A-82B1BEED67DE}" type="slidenum">
              <a:rPr lang="nl-NL"/>
              <a:pPr>
                <a:defRPr/>
              </a:pPr>
              <a:t>‹nr.›</a:t>
            </a:fld>
            <a:endParaRPr lang="nl-NL"/>
          </a:p>
        </p:txBody>
      </p:sp>
    </p:spTree>
  </p:cSld>
  <p:clrMapOvr>
    <a:masterClrMapping/>
  </p:clrMapOvr>
  <p:transition spd="med">
    <p:wipe dir="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5"/>
          <p:cNvSpPr>
            <a:spLocks noGrp="1" noChangeArrowheads="1"/>
          </p:cNvSpPr>
          <p:nvPr>
            <p:ph type="sldNum" idx="10"/>
          </p:nvPr>
        </p:nvSpPr>
        <p:spPr>
          <a:ln/>
        </p:spPr>
        <p:txBody>
          <a:bodyPr/>
          <a:lstStyle>
            <a:lvl1pPr>
              <a:defRPr/>
            </a:lvl1pPr>
          </a:lstStyle>
          <a:p>
            <a:pPr>
              <a:defRPr/>
            </a:pPr>
            <a:fld id="{A3F49FB9-55D0-47B2-8321-621203AA6535}" type="slidenum">
              <a:rPr lang="nl-NL"/>
              <a:pPr>
                <a:defRPr/>
              </a:pPr>
              <a:t>‹nr.›</a:t>
            </a:fld>
            <a:fld id="{2830F9BA-0D2B-401F-ABD8-0988FEE09B86}" type="slidenum">
              <a:rPr lang="nl-NL"/>
              <a:pPr>
                <a:defRPr/>
              </a:pPr>
              <a:t>‹nr.›</a:t>
            </a:fld>
            <a:endParaRPr lang="nl-NL"/>
          </a:p>
        </p:txBody>
      </p:sp>
    </p:spTree>
  </p:cSld>
  <p:clrMapOvr>
    <a:masterClrMapping/>
  </p:clrMapOvr>
  <p:transition spd="med">
    <p:wipe dir="d"/>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sldNum" idx="10"/>
          </p:nvPr>
        </p:nvSpPr>
        <p:spPr>
          <a:ln/>
        </p:spPr>
        <p:txBody>
          <a:bodyPr/>
          <a:lstStyle>
            <a:lvl1pPr>
              <a:defRPr/>
            </a:lvl1pPr>
          </a:lstStyle>
          <a:p>
            <a:pPr>
              <a:defRPr/>
            </a:pPr>
            <a:fld id="{ACC7DE12-0038-4B67-BEA6-B1FA8980FC28}" type="slidenum">
              <a:rPr lang="nl-NL"/>
              <a:pPr>
                <a:defRPr/>
              </a:pPr>
              <a:t>‹nr.›</a:t>
            </a:fld>
            <a:fld id="{A0E98ABE-2B10-4D02-9AA5-D50FA11487F8}" type="slidenum">
              <a:rPr lang="nl-NL"/>
              <a:pPr>
                <a:defRPr/>
              </a:pPr>
              <a:t>‹nr.›</a:t>
            </a:fld>
            <a:endParaRPr lang="nl-NL"/>
          </a:p>
        </p:txBody>
      </p:sp>
    </p:spTree>
  </p:cSld>
  <p:clrMapOvr>
    <a:masterClrMapping/>
  </p:clrMapOvr>
  <p:transition spd="med">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6"/>
          <p:cNvSpPr>
            <a:spLocks noGrp="1" noChangeArrowheads="1"/>
          </p:cNvSpPr>
          <p:nvPr>
            <p:ph type="sldNum" idx="10"/>
          </p:nvPr>
        </p:nvSpPr>
        <p:spPr>
          <a:ln/>
        </p:spPr>
        <p:txBody>
          <a:bodyPr/>
          <a:lstStyle>
            <a:lvl1pPr>
              <a:defRPr/>
            </a:lvl1pPr>
          </a:lstStyle>
          <a:p>
            <a:pPr>
              <a:defRPr/>
            </a:pPr>
            <a:fld id="{8919F01A-8BB7-4A1C-AE05-3A1B4FFF59A4}" type="slidenum">
              <a:rPr lang="nl-NL"/>
              <a:pPr>
                <a:defRPr/>
              </a:pPr>
              <a:t>‹nr.›</a:t>
            </a:fld>
            <a:fld id="{E89B35FD-A39A-4B28-BC91-890996AA8FDE}" type="slidenum">
              <a:rPr lang="nl-NL"/>
              <a:pPr>
                <a:defRPr/>
              </a:pPr>
              <a:t>‹nr.›</a:t>
            </a:fld>
            <a:endParaRPr lang="nl-NL"/>
          </a:p>
        </p:txBody>
      </p:sp>
    </p:spTree>
  </p:cSld>
  <p:clrMapOvr>
    <a:masterClrMapping/>
  </p:clrMapOvr>
  <p:transition spd="med">
    <p:wipe dir="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sldNum" idx="10"/>
          </p:nvPr>
        </p:nvSpPr>
        <p:spPr>
          <a:ln/>
        </p:spPr>
        <p:txBody>
          <a:bodyPr/>
          <a:lstStyle>
            <a:lvl1pPr>
              <a:defRPr/>
            </a:lvl1pPr>
          </a:lstStyle>
          <a:p>
            <a:pPr>
              <a:defRPr/>
            </a:pPr>
            <a:fld id="{FD19CF5C-9214-40D7-BBB5-E9640CA3F0A3}" type="slidenum">
              <a:rPr lang="nl-NL"/>
              <a:pPr>
                <a:defRPr/>
              </a:pPr>
              <a:t>‹nr.›</a:t>
            </a:fld>
            <a:fld id="{6A247BB9-1D5B-46DB-A01A-281D4722A4F6}" type="slidenum">
              <a:rPr lang="nl-NL"/>
              <a:pPr>
                <a:defRPr/>
              </a:pPr>
              <a:t>‹nr.›</a:t>
            </a:fld>
            <a:endParaRPr lang="nl-NL"/>
          </a:p>
        </p:txBody>
      </p:sp>
    </p:spTree>
  </p:cSld>
  <p:clrMapOvr>
    <a:masterClrMapping/>
  </p:clrMapOvr>
  <p:transition spd="med">
    <p:wipe dir="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sldNum" idx="10"/>
          </p:nvPr>
        </p:nvSpPr>
        <p:spPr>
          <a:ln/>
        </p:spPr>
        <p:txBody>
          <a:bodyPr/>
          <a:lstStyle>
            <a:lvl1pPr>
              <a:defRPr/>
            </a:lvl1pPr>
          </a:lstStyle>
          <a:p>
            <a:pPr>
              <a:defRPr/>
            </a:pPr>
            <a:fld id="{3D38360A-5525-4D7D-802C-23DE395CC732}" type="slidenum">
              <a:rPr lang="nl-NL"/>
              <a:pPr>
                <a:defRPr/>
              </a:pPr>
              <a:t>‹nr.›</a:t>
            </a:fld>
            <a:fld id="{DD9191A7-9158-4811-AE06-233A510F7578}" type="slidenum">
              <a:rPr lang="nl-NL"/>
              <a:pPr>
                <a:defRPr/>
              </a:pPr>
              <a:t>‹nr.›</a:t>
            </a:fld>
            <a:endParaRPr lang="nl-NL"/>
          </a:p>
        </p:txBody>
      </p:sp>
    </p:spTree>
  </p:cSld>
  <p:clrMapOvr>
    <a:masterClrMapping/>
  </p:clrMapOvr>
  <p:transition spd="med">
    <p:wipe dir="d"/>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972300" y="273050"/>
            <a:ext cx="2170113" cy="5751513"/>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3050"/>
            <a:ext cx="6362700" cy="5751513"/>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sldNum" idx="10"/>
          </p:nvPr>
        </p:nvSpPr>
        <p:spPr>
          <a:ln/>
        </p:spPr>
        <p:txBody>
          <a:bodyPr/>
          <a:lstStyle>
            <a:lvl1pPr>
              <a:defRPr/>
            </a:lvl1pPr>
          </a:lstStyle>
          <a:p>
            <a:pPr>
              <a:defRPr/>
            </a:pPr>
            <a:fld id="{B890F543-54AA-4AA6-A911-09D6C31C8D40}" type="slidenum">
              <a:rPr lang="nl-NL"/>
              <a:pPr>
                <a:defRPr/>
              </a:pPr>
              <a:t>‹nr.›</a:t>
            </a:fld>
            <a:fld id="{3CB8260E-8CBD-463E-A305-3B73A536BC05}" type="slidenum">
              <a:rPr lang="nl-NL"/>
              <a:pPr>
                <a:defRPr/>
              </a:pPr>
              <a:t>‹nr.›</a:t>
            </a:fld>
            <a:endParaRPr lang="nl-NL"/>
          </a:p>
        </p:txBody>
      </p:sp>
    </p:spTree>
  </p:cSld>
  <p:clrMapOvr>
    <a:masterClrMapping/>
  </p:clrMapOvr>
  <p:transition spd="med">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6"/>
          <p:cNvSpPr>
            <a:spLocks noGrp="1" noChangeArrowheads="1"/>
          </p:cNvSpPr>
          <p:nvPr>
            <p:ph type="sldNum" idx="10"/>
          </p:nvPr>
        </p:nvSpPr>
        <p:spPr>
          <a:ln/>
        </p:spPr>
        <p:txBody>
          <a:bodyPr/>
          <a:lstStyle>
            <a:lvl1pPr>
              <a:defRPr/>
            </a:lvl1pPr>
          </a:lstStyle>
          <a:p>
            <a:pPr>
              <a:defRPr/>
            </a:pPr>
            <a:fld id="{B3C16BC3-6CE3-4ABF-A2FD-199EA0E8BD03}" type="slidenum">
              <a:rPr lang="nl-NL"/>
              <a:pPr>
                <a:defRPr/>
              </a:pPr>
              <a:t>‹nr.›</a:t>
            </a:fld>
            <a:fld id="{353E31DF-49D1-4C8F-A6CE-0868FB8A2CE3}" type="slidenum">
              <a:rPr lang="nl-NL"/>
              <a:pPr>
                <a:defRPr/>
              </a:pPr>
              <a:t>‹nr.›</a:t>
            </a:fld>
            <a:endParaRPr lang="nl-NL"/>
          </a:p>
        </p:txBody>
      </p:sp>
    </p:spTree>
  </p:cSld>
  <p:clrMapOvr>
    <a:masterClrMapping/>
  </p:clrMapOvr>
  <p:transition spd="med">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4963"/>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6613" y="1604963"/>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6"/>
          <p:cNvSpPr>
            <a:spLocks noGrp="1" noChangeArrowheads="1"/>
          </p:cNvSpPr>
          <p:nvPr>
            <p:ph type="sldNum" idx="10"/>
          </p:nvPr>
        </p:nvSpPr>
        <p:spPr>
          <a:ln/>
        </p:spPr>
        <p:txBody>
          <a:bodyPr/>
          <a:lstStyle>
            <a:lvl1pPr>
              <a:defRPr/>
            </a:lvl1pPr>
          </a:lstStyle>
          <a:p>
            <a:pPr>
              <a:defRPr/>
            </a:pPr>
            <a:fld id="{FFCFDB1A-5587-4259-9749-BA47CA6D9477}" type="slidenum">
              <a:rPr lang="nl-NL"/>
              <a:pPr>
                <a:defRPr/>
              </a:pPr>
              <a:t>‹nr.›</a:t>
            </a:fld>
            <a:fld id="{6F4BE32E-F54D-4D13-9CF1-DD736D913090}" type="slidenum">
              <a:rPr lang="nl-NL"/>
              <a:pPr>
                <a:defRPr/>
              </a:pPr>
              <a:t>‹nr.›</a:t>
            </a:fld>
            <a:endParaRPr lang="nl-NL"/>
          </a:p>
        </p:txBody>
      </p:sp>
    </p:spTree>
  </p:cSld>
  <p:clrMapOvr>
    <a:masterClrMapping/>
  </p:clrMapOvr>
  <p:transition spd="med">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Rectangle 6"/>
          <p:cNvSpPr>
            <a:spLocks noGrp="1" noChangeArrowheads="1"/>
          </p:cNvSpPr>
          <p:nvPr>
            <p:ph type="sldNum" idx="10"/>
          </p:nvPr>
        </p:nvSpPr>
        <p:spPr>
          <a:ln/>
        </p:spPr>
        <p:txBody>
          <a:bodyPr/>
          <a:lstStyle>
            <a:lvl1pPr>
              <a:defRPr/>
            </a:lvl1pPr>
          </a:lstStyle>
          <a:p>
            <a:pPr>
              <a:defRPr/>
            </a:pPr>
            <a:fld id="{3A8B33EF-A97D-4B48-A2E8-A8285C948751}" type="slidenum">
              <a:rPr lang="nl-NL"/>
              <a:pPr>
                <a:defRPr/>
              </a:pPr>
              <a:t>‹nr.›</a:t>
            </a:fld>
            <a:fld id="{755DE613-6C8F-47D5-92E7-9E6427B57C48}" type="slidenum">
              <a:rPr lang="nl-NL"/>
              <a:pPr>
                <a:defRPr/>
              </a:pPr>
              <a:t>‹nr.›</a:t>
            </a:fld>
            <a:endParaRPr lang="nl-NL"/>
          </a:p>
        </p:txBody>
      </p:sp>
    </p:spTree>
  </p:cSld>
  <p:clrMapOvr>
    <a:masterClrMapping/>
  </p:clrMapOvr>
  <p:transition spd="med">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Rectangle 6"/>
          <p:cNvSpPr>
            <a:spLocks noGrp="1" noChangeArrowheads="1"/>
          </p:cNvSpPr>
          <p:nvPr>
            <p:ph type="sldNum" idx="10"/>
          </p:nvPr>
        </p:nvSpPr>
        <p:spPr>
          <a:ln/>
        </p:spPr>
        <p:txBody>
          <a:bodyPr/>
          <a:lstStyle>
            <a:lvl1pPr>
              <a:defRPr/>
            </a:lvl1pPr>
          </a:lstStyle>
          <a:p>
            <a:pPr>
              <a:defRPr/>
            </a:pPr>
            <a:fld id="{8086693D-DEB7-4423-B1D2-4115C57D7292}" type="slidenum">
              <a:rPr lang="nl-NL"/>
              <a:pPr>
                <a:defRPr/>
              </a:pPr>
              <a:t>‹nr.›</a:t>
            </a:fld>
            <a:fld id="{C68BF850-812C-4601-AB7A-732D890427BC}" type="slidenum">
              <a:rPr lang="nl-NL"/>
              <a:pPr>
                <a:defRPr/>
              </a:pPr>
              <a:t>‹nr.›</a:t>
            </a:fld>
            <a:endParaRPr lang="nl-NL"/>
          </a:p>
        </p:txBody>
      </p:sp>
    </p:spTree>
  </p:cSld>
  <p:clrMapOvr>
    <a:masterClrMapping/>
  </p:clrMapOvr>
  <p:transition spd="med">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6"/>
          <p:cNvSpPr>
            <a:spLocks noGrp="1" noChangeArrowheads="1"/>
          </p:cNvSpPr>
          <p:nvPr>
            <p:ph type="sldNum" idx="10"/>
          </p:nvPr>
        </p:nvSpPr>
        <p:spPr>
          <a:ln/>
        </p:spPr>
        <p:txBody>
          <a:bodyPr/>
          <a:lstStyle>
            <a:lvl1pPr>
              <a:defRPr/>
            </a:lvl1pPr>
          </a:lstStyle>
          <a:p>
            <a:pPr>
              <a:defRPr/>
            </a:pPr>
            <a:fld id="{B1FFC65F-AA69-45C7-B820-7C283D1F4C17}" type="slidenum">
              <a:rPr lang="nl-NL"/>
              <a:pPr>
                <a:defRPr/>
              </a:pPr>
              <a:t>‹nr.›</a:t>
            </a:fld>
            <a:fld id="{07F74342-9382-498C-8AAC-237B7ECC85D9}" type="slidenum">
              <a:rPr lang="nl-NL"/>
              <a:pPr>
                <a:defRPr/>
              </a:pPr>
              <a:t>‹nr.›</a:t>
            </a:fld>
            <a:endParaRPr lang="nl-NL"/>
          </a:p>
        </p:txBody>
      </p:sp>
    </p:spTree>
  </p:cSld>
  <p:clrMapOvr>
    <a:masterClrMapping/>
  </p:clrMapOvr>
  <p:transition spd="med">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6"/>
          <p:cNvSpPr>
            <a:spLocks noGrp="1" noChangeArrowheads="1"/>
          </p:cNvSpPr>
          <p:nvPr>
            <p:ph type="sldNum" idx="10"/>
          </p:nvPr>
        </p:nvSpPr>
        <p:spPr>
          <a:ln/>
        </p:spPr>
        <p:txBody>
          <a:bodyPr/>
          <a:lstStyle>
            <a:lvl1pPr>
              <a:defRPr/>
            </a:lvl1pPr>
          </a:lstStyle>
          <a:p>
            <a:pPr>
              <a:defRPr/>
            </a:pPr>
            <a:fld id="{65817D9F-118E-499A-BA6C-FC5CDE574CEF}" type="slidenum">
              <a:rPr lang="nl-NL"/>
              <a:pPr>
                <a:defRPr/>
              </a:pPr>
              <a:t>‹nr.›</a:t>
            </a:fld>
            <a:fld id="{9997ACA7-930C-4DCD-ADAE-7ADF011C3C86}" type="slidenum">
              <a:rPr lang="nl-NL"/>
              <a:pPr>
                <a:defRPr/>
              </a:pPr>
              <a:t>‹nr.›</a:t>
            </a:fld>
            <a:endParaRPr lang="nl-NL"/>
          </a:p>
        </p:txBody>
      </p:sp>
    </p:spTree>
  </p:cSld>
  <p:clrMapOvr>
    <a:masterClrMapping/>
  </p:clrMapOvr>
  <p:transition spd="med">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6"/>
          <p:cNvSpPr>
            <a:spLocks noGrp="1" noChangeArrowheads="1"/>
          </p:cNvSpPr>
          <p:nvPr>
            <p:ph type="sldNum" idx="10"/>
          </p:nvPr>
        </p:nvSpPr>
        <p:spPr>
          <a:ln/>
        </p:spPr>
        <p:txBody>
          <a:bodyPr/>
          <a:lstStyle>
            <a:lvl1pPr>
              <a:defRPr/>
            </a:lvl1pPr>
          </a:lstStyle>
          <a:p>
            <a:pPr>
              <a:defRPr/>
            </a:pPr>
            <a:fld id="{85F18EF6-E2DD-4199-BF1A-1D0A63A86CC2}" type="slidenum">
              <a:rPr lang="nl-NL"/>
              <a:pPr>
                <a:defRPr/>
              </a:pPr>
              <a:t>‹nr.›</a:t>
            </a:fld>
            <a:fld id="{15BD5F8F-5068-49DB-8B7B-EF79CD66014D}" type="slidenum">
              <a:rPr lang="nl-NL"/>
              <a:pPr>
                <a:defRPr/>
              </a:pPr>
              <a:t>‹nr.›</a:t>
            </a:fld>
            <a:endParaRPr lang="nl-NL"/>
          </a:p>
        </p:txBody>
      </p:sp>
    </p:spTree>
  </p:cSld>
  <p:clrMapOvr>
    <a:masterClrMapping/>
  </p:clrMapOvr>
  <p:transition spd="med">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26" name="Picture 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360">
            <a:noFill/>
            <a:miter lim="800000"/>
            <a:headEnd/>
            <a:tailEnd/>
          </a:ln>
        </p:spPr>
      </p:pic>
      <p:pic>
        <p:nvPicPr>
          <p:cNvPr id="1027" name="Picture 2"/>
          <p:cNvPicPr>
            <a:picLocks noChangeAspect="1" noChangeArrowheads="1"/>
          </p:cNvPicPr>
          <p:nvPr/>
        </p:nvPicPr>
        <p:blipFill>
          <a:blip r:embed="rId14" cstate="print"/>
          <a:srcRect/>
          <a:stretch>
            <a:fillRect/>
          </a:stretch>
        </p:blipFill>
        <p:spPr bwMode="auto">
          <a:xfrm>
            <a:off x="0" y="0"/>
            <a:ext cx="9144000" cy="6858000"/>
          </a:xfrm>
          <a:prstGeom prst="rect">
            <a:avLst/>
          </a:prstGeom>
          <a:noFill/>
          <a:ln w="9360">
            <a:noFill/>
            <a:miter lim="800000"/>
            <a:headEnd/>
            <a:tailEnd/>
          </a:ln>
        </p:spPr>
      </p:pic>
      <p:sp>
        <p:nvSpPr>
          <p:cNvPr id="1028" name="Rectangle 3"/>
          <p:cNvSpPr>
            <a:spLocks noGrp="1" noChangeArrowheads="1"/>
          </p:cNvSpPr>
          <p:nvPr>
            <p:ph type="title"/>
          </p:nvPr>
        </p:nvSpPr>
        <p:spPr bwMode="auto">
          <a:xfrm>
            <a:off x="2852738" y="3105150"/>
            <a:ext cx="6208712" cy="2235200"/>
          </a:xfrm>
          <a:prstGeom prst="rect">
            <a:avLst/>
          </a:prstGeom>
          <a:noFill/>
          <a:ln w="9525">
            <a:solidFill>
              <a:srgbClr val="000000"/>
            </a:solidFill>
            <a:round/>
            <a:headEnd/>
            <a:tailEnd/>
          </a:ln>
        </p:spPr>
        <p:txBody>
          <a:bodyPr vert="horz" wrap="square" lIns="90000" tIns="45000" rIns="90000" bIns="45000" numCol="1" anchor="ctr" anchorCtr="0" compatLnSpc="1">
            <a:prstTxWarp prst="textNoShape">
              <a:avLst/>
            </a:prstTxWarp>
          </a:bodyPr>
          <a:lstStyle/>
          <a:p>
            <a:pPr lvl="0"/>
            <a:r>
              <a:rPr lang="en-GB" smtClean="0"/>
              <a:t>Klik om de opmaak van de titeltekst te bewerkenClick to edit Master title style</a:t>
            </a:r>
          </a:p>
        </p:txBody>
      </p:sp>
      <p:sp>
        <p:nvSpPr>
          <p:cNvPr id="1030" name="Rectangle 6"/>
          <p:cNvSpPr>
            <a:spLocks noGrp="1" noChangeArrowheads="1"/>
          </p:cNvSpPr>
          <p:nvPr>
            <p:ph type="sldNum"/>
          </p:nvPr>
        </p:nvSpPr>
        <p:spPr bwMode="auto">
          <a:xfrm>
            <a:off x="6553200" y="6356350"/>
            <a:ext cx="2132013" cy="363538"/>
          </a:xfrm>
          <a:prstGeom prst="rect">
            <a:avLst/>
          </a:prstGeom>
          <a:noFill/>
          <a:ln w="9525">
            <a:noFill/>
            <a:round/>
            <a:headEnd/>
            <a:tailEnd/>
          </a:ln>
          <a:effectLst/>
        </p:spPr>
        <p:txBody>
          <a:bodyPr vert="horz" wrap="square" lIns="90000" tIns="45000" rIns="90000" bIns="45000" numCol="1" anchor="t" anchorCtr="0" compatLnSpc="1">
            <a:prstTxWarp prst="textNoShape">
              <a:avLst/>
            </a:prstTxWarp>
          </a:bodyPr>
          <a:lstStyle>
            <a:lvl1pPr hangingPunct="1">
              <a:lnSpc>
                <a:spcPct val="102000"/>
              </a:lnSpc>
              <a:tabLst>
                <a:tab pos="723900" algn="l"/>
                <a:tab pos="1447800" algn="l"/>
              </a:tabLst>
              <a:defRPr>
                <a:solidFill>
                  <a:srgbClr val="000000"/>
                </a:solidFill>
                <a:latin typeface="Calibri" pitchFamily="34" charset="0"/>
              </a:defRPr>
            </a:lvl1pPr>
          </a:lstStyle>
          <a:p>
            <a:pPr>
              <a:defRPr/>
            </a:pPr>
            <a:fld id="{0C01738C-AABC-4DA4-AA5C-C09300820BF6}" type="slidenum">
              <a:rPr lang="nl-NL"/>
              <a:pPr>
                <a:defRPr/>
              </a:pPr>
              <a:t>‹nr.›</a:t>
            </a:fld>
            <a:fld id="{4D2A1112-BB29-4AB9-805E-5F5C3ECCC718}" type="slidenum">
              <a:rPr lang="nl-NL"/>
              <a:pPr>
                <a:defRPr/>
              </a:pPr>
              <a:t>‹nr.›</a:t>
            </a:fld>
            <a:endParaRPr lang="nl-NL"/>
          </a:p>
        </p:txBody>
      </p:sp>
      <p:sp>
        <p:nvSpPr>
          <p:cNvPr id="2" name="Rectangle 7"/>
          <p:cNvSpPr>
            <a:spLocks noGrp="1" noChangeArrowheads="1"/>
          </p:cNvSpPr>
          <p:nvPr>
            <p:ph type="body" idx="1"/>
          </p:nvPr>
        </p:nvSpPr>
        <p:spPr bwMode="auto">
          <a:xfrm>
            <a:off x="457200" y="1604963"/>
            <a:ext cx="8228013" cy="4524375"/>
          </a:xfrm>
          <a:prstGeom prst="rect">
            <a:avLst/>
          </a:prstGeom>
          <a:noFill/>
          <a:ln w="9525">
            <a:noFill/>
            <a:round/>
            <a:headEnd/>
            <a:tailEnd/>
          </a:ln>
        </p:spPr>
        <p:txBody>
          <a:bodyPr vert="horz" wrap="square" lIns="0" tIns="0" rIns="0" bIns="0" numCol="1" anchor="t" anchorCtr="0" compatLnSpc="1">
            <a:prstTxWarp prst="textNoShape">
              <a:avLst/>
            </a:prstTxWarp>
          </a:bodyPr>
          <a:lstStyle/>
          <a:p>
            <a:pPr lvl="0"/>
            <a:r>
              <a:rPr lang="en-GB" smtClean="0"/>
              <a:t>Klik om de opmaak van de overzichtstekst te bewerken</a:t>
            </a:r>
          </a:p>
          <a:p>
            <a:pPr lvl="1"/>
            <a:r>
              <a:rPr lang="en-GB" smtClean="0"/>
              <a:t>Tweede overzichtsniveau</a:t>
            </a:r>
          </a:p>
          <a:p>
            <a:pPr lvl="2"/>
            <a:r>
              <a:rPr lang="en-GB" smtClean="0"/>
              <a:t>Derde overzichtsniveau</a:t>
            </a:r>
          </a:p>
          <a:p>
            <a:pPr lvl="3"/>
            <a:r>
              <a:rPr lang="en-GB" smtClean="0"/>
              <a:t>Vierde overzichtsniveau</a:t>
            </a:r>
          </a:p>
          <a:p>
            <a:pPr lvl="4"/>
            <a:r>
              <a:rPr lang="en-GB" smtClean="0"/>
              <a:t>Vijfde overzichtsniveau</a:t>
            </a:r>
          </a:p>
          <a:p>
            <a:pPr lvl="4"/>
            <a:r>
              <a:rPr lang="en-GB" smtClean="0"/>
              <a:t>Zesde overzichtsniveau</a:t>
            </a:r>
          </a:p>
          <a:p>
            <a:pPr lvl="4"/>
            <a:r>
              <a:rPr lang="en-GB" smtClean="0"/>
              <a:t>Zevende overzichtsniveau</a:t>
            </a:r>
          </a:p>
          <a:p>
            <a:pPr lvl="4"/>
            <a:r>
              <a:rPr lang="en-GB" smtClean="0"/>
              <a:t>Achtste overzichtsniveau</a:t>
            </a:r>
          </a:p>
          <a:p>
            <a:pPr lvl="4"/>
            <a:r>
              <a:rPr lang="en-GB" smtClean="0"/>
              <a:t>Negende overzichtsniveau</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wipe dir="d"/>
  </p:transition>
  <p:txStyles>
    <p:title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5pPr>
      <a:lvl6pPr marL="2514600" indent="-228600" algn="l"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6pPr>
      <a:lvl7pPr marL="2971800" indent="-228600" algn="l"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7pPr>
      <a:lvl8pPr marL="3429000" indent="-228600" algn="l"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8pPr>
      <a:lvl9pPr marL="3886200" indent="-228600" algn="l"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9pPr>
    </p:titleStyle>
    <p:bodyStyle>
      <a:lvl1pPr marL="342900" indent="-342900" algn="l" defTabSz="449263" rtl="0" eaLnBrk="0" fontAlgn="base" hangingPunct="0">
        <a:lnSpc>
          <a:spcPct val="101000"/>
        </a:lnSpc>
        <a:spcBef>
          <a:spcPct val="0"/>
        </a:spcBef>
        <a:spcAft>
          <a:spcPts val="1425"/>
        </a:spcAft>
        <a:buClr>
          <a:srgbClr val="000000"/>
        </a:buClr>
        <a:buSzPct val="100000"/>
        <a:buFont typeface="Times New Roman" pitchFamily="18" charset="0"/>
        <a:defRPr sz="2300" b="1">
          <a:solidFill>
            <a:srgbClr val="ED0C8B"/>
          </a:solidFill>
          <a:latin typeface="+mn-lt"/>
          <a:ea typeface="+mn-ea"/>
          <a:cs typeface="+mn-cs"/>
        </a:defRPr>
      </a:lvl1pPr>
      <a:lvl2pPr marL="742950" indent="-285750" algn="l" defTabSz="449263" rtl="0" eaLnBrk="0" fontAlgn="base" hangingPunct="0">
        <a:lnSpc>
          <a:spcPct val="101000"/>
        </a:lnSpc>
        <a:spcBef>
          <a:spcPct val="0"/>
        </a:spcBef>
        <a:spcAft>
          <a:spcPts val="1138"/>
        </a:spcAft>
        <a:buClr>
          <a:srgbClr val="000000"/>
        </a:buClr>
        <a:buSzPct val="100000"/>
        <a:buFont typeface="Times New Roman" pitchFamily="18" charset="0"/>
        <a:defRPr sz="2300">
          <a:solidFill>
            <a:srgbClr val="000000"/>
          </a:solidFill>
          <a:latin typeface="+mn-lt"/>
        </a:defRPr>
      </a:lvl2pPr>
      <a:lvl3pPr marL="1143000" indent="-228600" algn="l" defTabSz="449263" rtl="0" eaLnBrk="0" fontAlgn="base" hangingPunct="0">
        <a:lnSpc>
          <a:spcPct val="101000"/>
        </a:lnSpc>
        <a:spcBef>
          <a:spcPct val="0"/>
        </a:spcBef>
        <a:spcAft>
          <a:spcPts val="850"/>
        </a:spcAft>
        <a:buClr>
          <a:srgbClr val="000000"/>
        </a:buClr>
        <a:buSzPct val="100000"/>
        <a:buFont typeface="Times New Roman" pitchFamily="18" charset="0"/>
        <a:defRPr sz="2300">
          <a:solidFill>
            <a:srgbClr val="000000"/>
          </a:solidFill>
          <a:latin typeface="+mn-lt"/>
        </a:defRPr>
      </a:lvl3pPr>
      <a:lvl4pPr marL="1600200" indent="-228600" algn="l" defTabSz="449263" rtl="0" eaLnBrk="0" fontAlgn="base" hangingPunct="0">
        <a:lnSpc>
          <a:spcPct val="101000"/>
        </a:lnSpc>
        <a:spcBef>
          <a:spcPct val="0"/>
        </a:spcBef>
        <a:spcAft>
          <a:spcPts val="575"/>
        </a:spcAft>
        <a:buClr>
          <a:srgbClr val="000000"/>
        </a:buClr>
        <a:buSzPct val="100000"/>
        <a:buFont typeface="Times New Roman" pitchFamily="18" charset="0"/>
        <a:defRPr sz="2300">
          <a:solidFill>
            <a:srgbClr val="000000"/>
          </a:solidFill>
          <a:latin typeface="+mn-lt"/>
        </a:defRPr>
      </a:lvl4pPr>
      <a:lvl5pPr marL="2057400" indent="-228600" algn="l" defTabSz="449263" rtl="0" eaLnBrk="0" fontAlgn="base" hangingPunct="0">
        <a:lnSpc>
          <a:spcPct val="101000"/>
        </a:lnSpc>
        <a:spcBef>
          <a:spcPct val="0"/>
        </a:spcBef>
        <a:spcAft>
          <a:spcPts val="288"/>
        </a:spcAft>
        <a:buClr>
          <a:srgbClr val="000000"/>
        </a:buClr>
        <a:buSzPct val="100000"/>
        <a:buFont typeface="Times New Roman" pitchFamily="18" charset="0"/>
        <a:defRPr sz="2000">
          <a:solidFill>
            <a:srgbClr val="000000"/>
          </a:solidFill>
          <a:latin typeface="+mn-lt"/>
        </a:defRPr>
      </a:lvl5pPr>
      <a:lvl6pPr marL="2514600" indent="-228600" algn="l" defTabSz="449263" rtl="0" fontAlgn="base" hangingPunct="0">
        <a:lnSpc>
          <a:spcPct val="101000"/>
        </a:lnSpc>
        <a:spcBef>
          <a:spcPct val="0"/>
        </a:spcBef>
        <a:spcAft>
          <a:spcPts val="288"/>
        </a:spcAft>
        <a:buClr>
          <a:srgbClr val="000000"/>
        </a:buClr>
        <a:buSzPct val="100000"/>
        <a:buFont typeface="Times New Roman" pitchFamily="18" charset="0"/>
        <a:defRPr sz="2000">
          <a:solidFill>
            <a:srgbClr val="000000"/>
          </a:solidFill>
          <a:latin typeface="+mn-lt"/>
        </a:defRPr>
      </a:lvl6pPr>
      <a:lvl7pPr marL="2971800" indent="-228600" algn="l" defTabSz="449263" rtl="0" fontAlgn="base" hangingPunct="0">
        <a:lnSpc>
          <a:spcPct val="101000"/>
        </a:lnSpc>
        <a:spcBef>
          <a:spcPct val="0"/>
        </a:spcBef>
        <a:spcAft>
          <a:spcPts val="288"/>
        </a:spcAft>
        <a:buClr>
          <a:srgbClr val="000000"/>
        </a:buClr>
        <a:buSzPct val="100000"/>
        <a:buFont typeface="Times New Roman" pitchFamily="18" charset="0"/>
        <a:defRPr sz="2000">
          <a:solidFill>
            <a:srgbClr val="000000"/>
          </a:solidFill>
          <a:latin typeface="+mn-lt"/>
        </a:defRPr>
      </a:lvl7pPr>
      <a:lvl8pPr marL="3429000" indent="-228600" algn="l" defTabSz="449263" rtl="0" fontAlgn="base" hangingPunct="0">
        <a:lnSpc>
          <a:spcPct val="101000"/>
        </a:lnSpc>
        <a:spcBef>
          <a:spcPct val="0"/>
        </a:spcBef>
        <a:spcAft>
          <a:spcPts val="288"/>
        </a:spcAft>
        <a:buClr>
          <a:srgbClr val="000000"/>
        </a:buClr>
        <a:buSzPct val="100000"/>
        <a:buFont typeface="Times New Roman" pitchFamily="18" charset="0"/>
        <a:defRPr sz="2000">
          <a:solidFill>
            <a:srgbClr val="000000"/>
          </a:solidFill>
          <a:latin typeface="+mn-lt"/>
        </a:defRPr>
      </a:lvl8pPr>
      <a:lvl9pPr marL="3886200" indent="-228600" algn="l" defTabSz="449263" rtl="0" fontAlgn="base" hangingPunct="0">
        <a:lnSpc>
          <a:spcPct val="101000"/>
        </a:lnSpc>
        <a:spcBef>
          <a:spcPct val="0"/>
        </a:spcBef>
        <a:spcAft>
          <a:spcPts val="288"/>
        </a:spcAft>
        <a:buClr>
          <a:srgbClr val="000000"/>
        </a:buClr>
        <a:buSzPct val="100000"/>
        <a:buFont typeface="Times New Roman" pitchFamily="18" charset="0"/>
        <a:defRPr sz="2000">
          <a:solidFill>
            <a:srgbClr val="000000"/>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050" name="Picture 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360">
            <a:noFill/>
            <a:miter lim="800000"/>
            <a:headEnd/>
            <a:tailEnd/>
          </a:ln>
        </p:spPr>
      </p:pic>
      <p:sp>
        <p:nvSpPr>
          <p:cNvPr id="2051" name="Rectangle 2"/>
          <p:cNvSpPr>
            <a:spLocks noGrp="1" noChangeArrowheads="1"/>
          </p:cNvSpPr>
          <p:nvPr>
            <p:ph type="body" idx="1"/>
          </p:nvPr>
        </p:nvSpPr>
        <p:spPr bwMode="auto">
          <a:xfrm>
            <a:off x="684213" y="1500188"/>
            <a:ext cx="8458200" cy="4524375"/>
          </a:xfrm>
          <a:prstGeom prst="rect">
            <a:avLst/>
          </a:prstGeom>
          <a:noFill/>
          <a:ln w="9360">
            <a:noFill/>
            <a:miter lim="800000"/>
            <a:headEnd/>
            <a:tailEnd/>
          </a:ln>
        </p:spPr>
        <p:txBody>
          <a:bodyPr vert="horz" wrap="square" lIns="90000" tIns="45000" rIns="90000" bIns="45000" numCol="1" anchor="t" anchorCtr="0" compatLnSpc="1">
            <a:prstTxWarp prst="textNoShape">
              <a:avLst/>
            </a:prstTxWarp>
          </a:bodyPr>
          <a:lstStyle/>
          <a:p>
            <a:pPr lvl="0"/>
            <a:r>
              <a:rPr lang="en-GB" smtClean="0"/>
              <a:t>Klik om de opmaak van de overzichtstekst te bewerken</a:t>
            </a:r>
          </a:p>
          <a:p>
            <a:pPr lvl="1"/>
            <a:r>
              <a:rPr lang="en-GB" smtClean="0"/>
              <a:t>Tweede overzichtsniveau</a:t>
            </a:r>
          </a:p>
          <a:p>
            <a:pPr lvl="2"/>
            <a:r>
              <a:rPr lang="en-GB" smtClean="0"/>
              <a:t>Derde overzichtsniveau</a:t>
            </a:r>
          </a:p>
          <a:p>
            <a:pPr lvl="3"/>
            <a:r>
              <a:rPr lang="en-GB" smtClean="0"/>
              <a:t>Vierde overzichtsniveau</a:t>
            </a:r>
          </a:p>
          <a:p>
            <a:pPr lvl="4"/>
            <a:r>
              <a:rPr lang="en-GB" smtClean="0"/>
              <a:t>Vijfde overzichtsniveau</a:t>
            </a:r>
          </a:p>
          <a:p>
            <a:pPr lvl="4"/>
            <a:r>
              <a:rPr lang="en-GB" smtClean="0"/>
              <a:t>Zesde overzichtsniveau</a:t>
            </a:r>
          </a:p>
          <a:p>
            <a:pPr lvl="4"/>
            <a:r>
              <a:rPr lang="en-GB" smtClean="0"/>
              <a:t>Zevende overzichtsniveau</a:t>
            </a:r>
          </a:p>
          <a:p>
            <a:pPr lvl="4"/>
            <a:r>
              <a:rPr lang="en-GB" smtClean="0"/>
              <a:t>Achtste overzichtsniveau</a:t>
            </a:r>
          </a:p>
          <a:p>
            <a:pPr lvl="0"/>
            <a:r>
              <a:rPr lang="en-GB" smtClean="0"/>
              <a:t>Negende overzichtsniveauClick to edit Master text styles</a:t>
            </a:r>
          </a:p>
          <a:p>
            <a:pPr lvl="0"/>
            <a:r>
              <a:rPr lang="en-GB" smtClean="0"/>
              <a:t>Second level</a:t>
            </a:r>
          </a:p>
          <a:p>
            <a:pPr lvl="0"/>
            <a:r>
              <a:rPr lang="en-GB" smtClean="0"/>
              <a:t>Third level</a:t>
            </a:r>
          </a:p>
          <a:p>
            <a:pPr lvl="0"/>
            <a:r>
              <a:rPr lang="en-GB" smtClean="0"/>
              <a:t>Fourth level</a:t>
            </a:r>
          </a:p>
          <a:p>
            <a:pPr lvl="0"/>
            <a:r>
              <a:rPr lang="en-GB" smtClean="0"/>
              <a:t>Fifth level</a:t>
            </a:r>
          </a:p>
        </p:txBody>
      </p:sp>
      <p:sp>
        <p:nvSpPr>
          <p:cNvPr id="2053" name="Rectangle 5"/>
          <p:cNvSpPr>
            <a:spLocks noGrp="1" noChangeArrowheads="1"/>
          </p:cNvSpPr>
          <p:nvPr>
            <p:ph type="sldNum"/>
          </p:nvPr>
        </p:nvSpPr>
        <p:spPr bwMode="auto">
          <a:xfrm>
            <a:off x="6553200" y="6356350"/>
            <a:ext cx="2132013" cy="363538"/>
          </a:xfrm>
          <a:prstGeom prst="rect">
            <a:avLst/>
          </a:prstGeom>
          <a:noFill/>
          <a:ln w="9525">
            <a:noFill/>
            <a:round/>
            <a:headEnd/>
            <a:tailEnd/>
          </a:ln>
          <a:effectLst/>
        </p:spPr>
        <p:txBody>
          <a:bodyPr vert="horz" wrap="square" lIns="90000" tIns="45000" rIns="90000" bIns="45000" numCol="1" anchor="t" anchorCtr="0" compatLnSpc="1">
            <a:prstTxWarp prst="textNoShape">
              <a:avLst/>
            </a:prstTxWarp>
          </a:bodyPr>
          <a:lstStyle>
            <a:lvl1pPr hangingPunct="1">
              <a:lnSpc>
                <a:spcPct val="102000"/>
              </a:lnSpc>
              <a:tabLst>
                <a:tab pos="723900" algn="l"/>
                <a:tab pos="1447800" algn="l"/>
              </a:tabLst>
              <a:defRPr>
                <a:solidFill>
                  <a:srgbClr val="000000"/>
                </a:solidFill>
                <a:latin typeface="Calibri" pitchFamily="34" charset="0"/>
              </a:defRPr>
            </a:lvl1pPr>
          </a:lstStyle>
          <a:p>
            <a:pPr>
              <a:defRPr/>
            </a:pPr>
            <a:fld id="{F3B5C8F5-943F-40C8-894C-9CB46D51A852}" type="slidenum">
              <a:rPr lang="nl-NL"/>
              <a:pPr>
                <a:defRPr/>
              </a:pPr>
              <a:t>‹nr.›</a:t>
            </a:fld>
            <a:fld id="{D9D14FAB-80EF-4DEC-BE40-ED3791389667}" type="slidenum">
              <a:rPr lang="nl-NL"/>
              <a:pPr>
                <a:defRPr/>
              </a:pPr>
              <a:t>‹nr.›</a:t>
            </a:fld>
            <a:endParaRPr lang="nl-NL"/>
          </a:p>
        </p:txBody>
      </p:sp>
      <p:sp>
        <p:nvSpPr>
          <p:cNvPr id="2" name="Rectangle 6"/>
          <p:cNvSpPr>
            <a:spLocks noGrp="1" noChangeArrowheads="1"/>
          </p:cNvSpPr>
          <p:nvPr>
            <p:ph type="title"/>
          </p:nvPr>
        </p:nvSpPr>
        <p:spPr bwMode="auto">
          <a:xfrm>
            <a:off x="457200" y="273050"/>
            <a:ext cx="8228013" cy="1143000"/>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smtClean="0"/>
              <a:t>Klik om de opmaak van de titeltekst te bewerken</a:t>
            </a:r>
          </a:p>
        </p:txBody>
      </p:sp>
      <p:pic>
        <p:nvPicPr>
          <p:cNvPr id="2054" name="Picture 8"/>
          <p:cNvPicPr>
            <a:picLocks noChangeAspect="1" noChangeArrowheads="1"/>
          </p:cNvPicPr>
          <p:nvPr userDrawn="1"/>
        </p:nvPicPr>
        <p:blipFill>
          <a:blip r:embed="rId14" cstate="print"/>
          <a:srcRect/>
          <a:stretch>
            <a:fillRect/>
          </a:stretch>
        </p:blipFill>
        <p:spPr bwMode="auto">
          <a:xfrm>
            <a:off x="684213" y="333375"/>
            <a:ext cx="809625" cy="936625"/>
          </a:xfrm>
          <a:prstGeom prst="rect">
            <a:avLst/>
          </a:prstGeom>
          <a:noFill/>
          <a:ln w="9525" algn="ctr">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wipe dir="d"/>
  </p:transition>
  <p:txStyles>
    <p:title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5pPr>
      <a:lvl6pPr marL="2514600" indent="-228600" algn="l"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6pPr>
      <a:lvl7pPr marL="2971800" indent="-228600" algn="l"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7pPr>
      <a:lvl8pPr marL="3429000" indent="-228600" algn="l"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8pPr>
      <a:lvl9pPr marL="3886200" indent="-228600" algn="l"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9pPr>
    </p:titleStyle>
    <p:bodyStyle>
      <a:lvl1pPr marL="342900" indent="-342900" algn="l" defTabSz="449263" rtl="0" eaLnBrk="0" fontAlgn="base" hangingPunct="0">
        <a:lnSpc>
          <a:spcPct val="101000"/>
        </a:lnSpc>
        <a:spcBef>
          <a:spcPct val="0"/>
        </a:spcBef>
        <a:spcAft>
          <a:spcPts val="1425"/>
        </a:spcAft>
        <a:buClr>
          <a:srgbClr val="000000"/>
        </a:buClr>
        <a:buSzPct val="100000"/>
        <a:buFont typeface="Times New Roman" pitchFamily="18" charset="0"/>
        <a:defRPr sz="2300" b="1">
          <a:solidFill>
            <a:srgbClr val="ED0C8B"/>
          </a:solidFill>
          <a:latin typeface="+mn-lt"/>
          <a:ea typeface="+mn-ea"/>
          <a:cs typeface="+mn-cs"/>
        </a:defRPr>
      </a:lvl1pPr>
      <a:lvl2pPr marL="742950" indent="-285750" algn="l" defTabSz="449263" rtl="0" eaLnBrk="0" fontAlgn="base" hangingPunct="0">
        <a:lnSpc>
          <a:spcPct val="101000"/>
        </a:lnSpc>
        <a:spcBef>
          <a:spcPct val="0"/>
        </a:spcBef>
        <a:spcAft>
          <a:spcPts val="1138"/>
        </a:spcAft>
        <a:buClr>
          <a:srgbClr val="000000"/>
        </a:buClr>
        <a:buSzPct val="100000"/>
        <a:buFont typeface="Times New Roman" pitchFamily="18" charset="0"/>
        <a:defRPr sz="2300">
          <a:solidFill>
            <a:srgbClr val="000000"/>
          </a:solidFill>
          <a:latin typeface="+mn-lt"/>
        </a:defRPr>
      </a:lvl2pPr>
      <a:lvl3pPr marL="1143000" indent="-228600" algn="l" defTabSz="449263" rtl="0" eaLnBrk="0" fontAlgn="base" hangingPunct="0">
        <a:lnSpc>
          <a:spcPct val="101000"/>
        </a:lnSpc>
        <a:spcBef>
          <a:spcPct val="0"/>
        </a:spcBef>
        <a:spcAft>
          <a:spcPts val="850"/>
        </a:spcAft>
        <a:buClr>
          <a:srgbClr val="000000"/>
        </a:buClr>
        <a:buSzPct val="100000"/>
        <a:buFont typeface="Times New Roman" pitchFamily="18" charset="0"/>
        <a:defRPr sz="2300">
          <a:solidFill>
            <a:srgbClr val="000000"/>
          </a:solidFill>
          <a:latin typeface="+mn-lt"/>
        </a:defRPr>
      </a:lvl3pPr>
      <a:lvl4pPr marL="1600200" indent="-228600" algn="l" defTabSz="449263" rtl="0" eaLnBrk="0" fontAlgn="base" hangingPunct="0">
        <a:lnSpc>
          <a:spcPct val="101000"/>
        </a:lnSpc>
        <a:spcBef>
          <a:spcPct val="0"/>
        </a:spcBef>
        <a:spcAft>
          <a:spcPts val="575"/>
        </a:spcAft>
        <a:buClr>
          <a:srgbClr val="000000"/>
        </a:buClr>
        <a:buSzPct val="100000"/>
        <a:buFont typeface="Times New Roman" pitchFamily="18" charset="0"/>
        <a:defRPr sz="2300">
          <a:solidFill>
            <a:srgbClr val="000000"/>
          </a:solidFill>
          <a:latin typeface="+mn-lt"/>
        </a:defRPr>
      </a:lvl4pPr>
      <a:lvl5pPr marL="2057400" indent="-228600" algn="l" defTabSz="449263" rtl="0" eaLnBrk="0" fontAlgn="base" hangingPunct="0">
        <a:lnSpc>
          <a:spcPct val="101000"/>
        </a:lnSpc>
        <a:spcBef>
          <a:spcPct val="0"/>
        </a:spcBef>
        <a:spcAft>
          <a:spcPts val="288"/>
        </a:spcAft>
        <a:buClr>
          <a:srgbClr val="000000"/>
        </a:buClr>
        <a:buSzPct val="100000"/>
        <a:buFont typeface="Times New Roman" pitchFamily="18" charset="0"/>
        <a:defRPr sz="2000">
          <a:solidFill>
            <a:srgbClr val="000000"/>
          </a:solidFill>
          <a:latin typeface="+mn-lt"/>
        </a:defRPr>
      </a:lvl5pPr>
      <a:lvl6pPr marL="2514600" indent="-228600" algn="l" defTabSz="449263" rtl="0" fontAlgn="base" hangingPunct="0">
        <a:lnSpc>
          <a:spcPct val="101000"/>
        </a:lnSpc>
        <a:spcBef>
          <a:spcPct val="0"/>
        </a:spcBef>
        <a:spcAft>
          <a:spcPts val="288"/>
        </a:spcAft>
        <a:buClr>
          <a:srgbClr val="000000"/>
        </a:buClr>
        <a:buSzPct val="100000"/>
        <a:buFont typeface="Times New Roman" pitchFamily="18" charset="0"/>
        <a:defRPr sz="2000">
          <a:solidFill>
            <a:srgbClr val="000000"/>
          </a:solidFill>
          <a:latin typeface="+mn-lt"/>
        </a:defRPr>
      </a:lvl6pPr>
      <a:lvl7pPr marL="2971800" indent="-228600" algn="l" defTabSz="449263" rtl="0" fontAlgn="base" hangingPunct="0">
        <a:lnSpc>
          <a:spcPct val="101000"/>
        </a:lnSpc>
        <a:spcBef>
          <a:spcPct val="0"/>
        </a:spcBef>
        <a:spcAft>
          <a:spcPts val="288"/>
        </a:spcAft>
        <a:buClr>
          <a:srgbClr val="000000"/>
        </a:buClr>
        <a:buSzPct val="100000"/>
        <a:buFont typeface="Times New Roman" pitchFamily="18" charset="0"/>
        <a:defRPr sz="2000">
          <a:solidFill>
            <a:srgbClr val="000000"/>
          </a:solidFill>
          <a:latin typeface="+mn-lt"/>
        </a:defRPr>
      </a:lvl7pPr>
      <a:lvl8pPr marL="3429000" indent="-228600" algn="l" defTabSz="449263" rtl="0" fontAlgn="base" hangingPunct="0">
        <a:lnSpc>
          <a:spcPct val="101000"/>
        </a:lnSpc>
        <a:spcBef>
          <a:spcPct val="0"/>
        </a:spcBef>
        <a:spcAft>
          <a:spcPts val="288"/>
        </a:spcAft>
        <a:buClr>
          <a:srgbClr val="000000"/>
        </a:buClr>
        <a:buSzPct val="100000"/>
        <a:buFont typeface="Times New Roman" pitchFamily="18" charset="0"/>
        <a:defRPr sz="2000">
          <a:solidFill>
            <a:srgbClr val="000000"/>
          </a:solidFill>
          <a:latin typeface="+mn-lt"/>
        </a:defRPr>
      </a:lvl8pPr>
      <a:lvl9pPr marL="3886200" indent="-228600" algn="l" defTabSz="449263" rtl="0" fontAlgn="base" hangingPunct="0">
        <a:lnSpc>
          <a:spcPct val="101000"/>
        </a:lnSpc>
        <a:spcBef>
          <a:spcPct val="0"/>
        </a:spcBef>
        <a:spcAft>
          <a:spcPts val="288"/>
        </a:spcAft>
        <a:buClr>
          <a:srgbClr val="000000"/>
        </a:buClr>
        <a:buSzPct val="100000"/>
        <a:buFont typeface="Times New Roman" pitchFamily="18" charset="0"/>
        <a:defRPr sz="2000">
          <a:solidFill>
            <a:srgbClr val="000000"/>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852738" y="3105150"/>
            <a:ext cx="6210300" cy="2236788"/>
          </a:xfrm>
          <a:prstGeom prst="rect">
            <a:avLst/>
          </a:prstGeom>
          <a:solidFill>
            <a:srgbClr val="ED0C8B">
              <a:alpha val="39999"/>
            </a:srgbClr>
          </a:solidFill>
          <a:ln w="9525">
            <a:noFill/>
            <a:miter lim="800000"/>
            <a:headEnd/>
            <a:tailEnd/>
          </a:ln>
          <a:effectLst/>
          <a:scene3d>
            <a:camera prst="orthographicFront"/>
            <a:lightRig rig="threePt" dir="t"/>
          </a:scene3d>
          <a:sp3d>
            <a:bevelT/>
          </a:sp3d>
        </p:spPr>
        <p:txBody>
          <a:bodyPr lIns="90000" tIns="45000" rIns="90000" bIns="45000" anchor="ctr"/>
          <a:lstStyle/>
          <a:p>
            <a:pPr algn="ctr" hangingPunct="1">
              <a:lnSpc>
                <a:spcPct val="101000"/>
              </a:lnSpc>
              <a:tabLst>
                <a:tab pos="723900" algn="l"/>
                <a:tab pos="1447800" algn="l"/>
                <a:tab pos="2171700" algn="l"/>
                <a:tab pos="2895600" algn="l"/>
                <a:tab pos="3619500" algn="l"/>
                <a:tab pos="4343400" algn="l"/>
                <a:tab pos="5067300" algn="l"/>
                <a:tab pos="5791200" algn="l"/>
              </a:tabLst>
            </a:pPr>
            <a:r>
              <a:rPr lang="nl-NL" sz="4400" dirty="0" err="1" smtClean="0">
                <a:solidFill>
                  <a:schemeClr val="bg1"/>
                </a:solidFill>
                <a:latin typeface="Verdana" pitchFamily="34" charset="0"/>
              </a:rPr>
              <a:t>RGBZ-werkgroep</a:t>
            </a:r>
            <a:r>
              <a:rPr lang="nl-NL" sz="4400" dirty="0" smtClean="0">
                <a:solidFill>
                  <a:schemeClr val="bg1"/>
                </a:solidFill>
                <a:latin typeface="Verdana" pitchFamily="34" charset="0"/>
              </a:rPr>
              <a:t/>
            </a:r>
            <a:br>
              <a:rPr lang="nl-NL" sz="4400" dirty="0" smtClean="0">
                <a:solidFill>
                  <a:schemeClr val="bg1"/>
                </a:solidFill>
                <a:latin typeface="Verdana" pitchFamily="34" charset="0"/>
              </a:rPr>
            </a:br>
            <a:r>
              <a:rPr lang="nl-NL" sz="4400" dirty="0" smtClean="0">
                <a:solidFill>
                  <a:schemeClr val="bg1"/>
                </a:solidFill>
                <a:latin typeface="Verdana" pitchFamily="34" charset="0"/>
              </a:rPr>
              <a:t>6 maart 2012</a:t>
            </a:r>
            <a:endParaRPr lang="nl-NL" sz="4400" dirty="0">
              <a:solidFill>
                <a:schemeClr val="bg1"/>
              </a:solidFill>
              <a:latin typeface="Verdana" pitchFamily="34" charset="0"/>
            </a:endParaRPr>
          </a:p>
        </p:txBody>
      </p:sp>
      <p:sp>
        <p:nvSpPr>
          <p:cNvPr id="3075" name="Text Box 2"/>
          <p:cNvSpPr txBox="1">
            <a:spLocks noChangeArrowheads="1"/>
          </p:cNvSpPr>
          <p:nvPr/>
        </p:nvSpPr>
        <p:spPr bwMode="auto">
          <a:xfrm>
            <a:off x="227013" y="6021288"/>
            <a:ext cx="5416550" cy="425550"/>
          </a:xfrm>
          <a:prstGeom prst="rect">
            <a:avLst/>
          </a:prstGeom>
          <a:noFill/>
          <a:ln w="9525">
            <a:noFill/>
            <a:miter lim="800000"/>
            <a:headEnd/>
            <a:tailEnd/>
          </a:ln>
        </p:spPr>
        <p:txBody>
          <a:bodyPr lIns="90000" tIns="45000" rIns="90000" bIns="45000"/>
          <a:lstStyle/>
          <a:p>
            <a:pPr hangingPunct="1">
              <a:lnSpc>
                <a:spcPct val="102000"/>
              </a:lnSpc>
              <a:tabLst>
                <a:tab pos="723900" algn="l"/>
                <a:tab pos="1447800" algn="l"/>
                <a:tab pos="2171700" algn="l"/>
                <a:tab pos="2895600" algn="l"/>
                <a:tab pos="3619500" algn="l"/>
                <a:tab pos="4343400" algn="l"/>
              </a:tabLst>
            </a:pPr>
            <a:r>
              <a:rPr lang="nl-NL" b="1" dirty="0" smtClean="0">
                <a:solidFill>
                  <a:schemeClr val="bg1"/>
                </a:solidFill>
                <a:latin typeface="Calibri" pitchFamily="34" charset="0"/>
              </a:rPr>
              <a:t>Arjan Kloosterboer</a:t>
            </a:r>
            <a:endParaRPr lang="nl-NL" b="1" dirty="0">
              <a:solidFill>
                <a:schemeClr val="bg1"/>
              </a:solidFill>
              <a:latin typeface="Calibri" pitchFamily="34" charset="0"/>
            </a:endParaRPr>
          </a:p>
        </p:txBody>
      </p:sp>
    </p:spTree>
  </p:cSld>
  <p:clrMapOvr>
    <a:masterClrMapping/>
  </p:clrMapOvr>
  <p:transition spd="med">
    <p:wipe dir="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660033"/>
                </a:solidFill>
              </a:rPr>
              <a:t>Aanpak</a:t>
            </a:r>
            <a:endParaRPr lang="nl-NL" dirty="0">
              <a:solidFill>
                <a:srgbClr val="660033"/>
              </a:solidFill>
            </a:endParaRPr>
          </a:p>
        </p:txBody>
      </p:sp>
      <p:sp>
        <p:nvSpPr>
          <p:cNvPr id="3" name="Tijdelijke aanduiding voor inhoud 2"/>
          <p:cNvSpPr>
            <a:spLocks noGrp="1"/>
          </p:cNvSpPr>
          <p:nvPr>
            <p:ph idx="1"/>
          </p:nvPr>
        </p:nvSpPr>
        <p:spPr/>
        <p:txBody>
          <a:bodyPr/>
          <a:lstStyle/>
          <a:p>
            <a:pPr>
              <a:buFont typeface="Arial" pitchFamily="34" charset="0"/>
              <a:buChar char="•"/>
            </a:pPr>
            <a:r>
              <a:rPr lang="nl-NL" dirty="0" smtClean="0"/>
              <a:t>Verbeteren met gebruikers en leveranciers</a:t>
            </a:r>
          </a:p>
          <a:p>
            <a:pPr>
              <a:buFont typeface="Arial" pitchFamily="34" charset="0"/>
              <a:buChar char="•"/>
            </a:pPr>
            <a:r>
              <a:rPr lang="nl-NL" dirty="0" smtClean="0"/>
              <a:t>Inventarisatie ervaringen en veranderingsbehoeften bij leveranciers</a:t>
            </a:r>
          </a:p>
          <a:p>
            <a:pPr lvl="1">
              <a:buFont typeface="Arial" pitchFamily="34" charset="0"/>
              <a:buChar char="•"/>
            </a:pPr>
            <a:r>
              <a:rPr lang="nl-NL" dirty="0" smtClean="0"/>
              <a:t>Bilaterale gesprekken</a:t>
            </a:r>
          </a:p>
          <a:p>
            <a:pPr>
              <a:buFont typeface="Arial" pitchFamily="34" charset="0"/>
              <a:buChar char="•"/>
            </a:pPr>
            <a:r>
              <a:rPr lang="nl-NL" dirty="0" smtClean="0"/>
              <a:t>Werkgroep RGBZ:</a:t>
            </a:r>
          </a:p>
          <a:p>
            <a:pPr lvl="1">
              <a:buFont typeface="Arial" pitchFamily="34" charset="0"/>
              <a:buChar char="•"/>
            </a:pPr>
            <a:r>
              <a:rPr lang="nl-NL" dirty="0" smtClean="0"/>
              <a:t>Inbreng gemeentelijke ervaringen</a:t>
            </a:r>
          </a:p>
          <a:p>
            <a:pPr lvl="1">
              <a:buFont typeface="Arial" pitchFamily="34" charset="0"/>
              <a:buChar char="•"/>
            </a:pPr>
            <a:r>
              <a:rPr lang="nl-NL" dirty="0" err="1" smtClean="0"/>
              <a:t>Bediscussieren</a:t>
            </a:r>
            <a:r>
              <a:rPr lang="nl-NL" dirty="0" smtClean="0"/>
              <a:t> issues en veranderingsvoorstellen</a:t>
            </a:r>
          </a:p>
          <a:p>
            <a:pPr lvl="1">
              <a:buFont typeface="Arial" pitchFamily="34" charset="0"/>
              <a:buChar char="•"/>
            </a:pPr>
            <a:r>
              <a:rPr lang="nl-NL" dirty="0" smtClean="0"/>
              <a:t>Komen tot wijzigingsvoorstel RGBZ</a:t>
            </a:r>
          </a:p>
          <a:p>
            <a:pPr lvl="1">
              <a:buFont typeface="Arial" pitchFamily="34" charset="0"/>
              <a:buChar char="•"/>
            </a:pPr>
            <a:r>
              <a:rPr lang="nl-NL" dirty="0" smtClean="0"/>
              <a:t>Toetsen: expertgroep IM; expertgroep </a:t>
            </a:r>
            <a:r>
              <a:rPr lang="nl-NL" dirty="0" err="1" smtClean="0"/>
              <a:t>StUF</a:t>
            </a:r>
            <a:r>
              <a:rPr lang="nl-NL" dirty="0" smtClean="0"/>
              <a:t>; elders?</a:t>
            </a:r>
          </a:p>
          <a:p>
            <a:pPr>
              <a:buFont typeface="Arial" pitchFamily="34" charset="0"/>
              <a:buChar char="•"/>
            </a:pPr>
            <a:r>
              <a:rPr lang="nl-NL" dirty="0" smtClean="0"/>
              <a:t>Vaststellen nieuwe </a:t>
            </a:r>
            <a:r>
              <a:rPr lang="nl-NL" dirty="0" err="1" smtClean="0"/>
              <a:t>RGBZ-versie</a:t>
            </a:r>
            <a:r>
              <a:rPr lang="nl-NL" dirty="0" smtClean="0"/>
              <a:t> in </a:t>
            </a:r>
            <a:r>
              <a:rPr lang="nl-NL" dirty="0" err="1" smtClean="0"/>
              <a:t>StUF-regiegroep</a:t>
            </a:r>
            <a:endParaRPr lang="nl-NL" dirty="0"/>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2000"/>
                                        <p:tgtEl>
                                          <p:spTgt spid="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20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20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20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Verkennen ervaringen</a:t>
            </a:r>
            <a:endParaRPr lang="nl-NL" dirty="0"/>
          </a:p>
        </p:txBody>
      </p:sp>
      <p:sp>
        <p:nvSpPr>
          <p:cNvPr id="3" name="Tijdelijke aanduiding voor inhoud 2"/>
          <p:cNvSpPr>
            <a:spLocks noGrp="1"/>
          </p:cNvSpPr>
          <p:nvPr>
            <p:ph idx="1"/>
          </p:nvPr>
        </p:nvSpPr>
        <p:spPr/>
        <p:txBody>
          <a:bodyPr/>
          <a:lstStyle/>
          <a:p>
            <a:r>
              <a:rPr lang="nl-NL" dirty="0" smtClean="0"/>
              <a:t>Uitwisselen van ervaringen bij het zaakgericht werken met het gebruik van het RGBZ en StUF-Zaken en van ideeën, wensen en behoeftes tot aanpassing en uitbreiding van het RGBZ.</a:t>
            </a:r>
          </a:p>
          <a:p>
            <a:endParaRPr lang="nl-NL" dirty="0" smtClean="0"/>
          </a:p>
          <a:p>
            <a:r>
              <a:rPr lang="nl-NL" dirty="0" smtClean="0"/>
              <a:t>Rondje . . .</a:t>
            </a:r>
            <a:endParaRPr lang="nl-NL" dirty="0"/>
          </a:p>
        </p:txBody>
      </p:sp>
    </p:spTree>
  </p:cSld>
  <p:clrMapOvr>
    <a:masterClrMapping/>
  </p:clrMapOvr>
  <p:transition spd="med">
    <p:wipe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5" name="Tijdelijke aanduiding voor inhoud 4"/>
          <p:cNvSpPr>
            <a:spLocks noGrp="1"/>
          </p:cNvSpPr>
          <p:nvPr>
            <p:ph idx="1"/>
          </p:nvPr>
        </p:nvSpPr>
        <p:spPr/>
        <p:txBody>
          <a:bodyPr/>
          <a:lstStyle/>
          <a:p>
            <a:r>
              <a:rPr lang="nl-NL" dirty="0" smtClean="0">
                <a:solidFill>
                  <a:schemeClr val="bg1">
                    <a:lumMod val="75000"/>
                  </a:schemeClr>
                </a:solidFill>
              </a:rPr>
              <a:t>1. Opening en mededelingen</a:t>
            </a:r>
          </a:p>
          <a:p>
            <a:r>
              <a:rPr lang="nl-NL" dirty="0" smtClean="0">
                <a:solidFill>
                  <a:schemeClr val="bg1">
                    <a:lumMod val="75000"/>
                  </a:schemeClr>
                </a:solidFill>
              </a:rPr>
              <a:t>2. Kennismaking</a:t>
            </a:r>
          </a:p>
          <a:p>
            <a:r>
              <a:rPr lang="nl-NL" dirty="0" smtClean="0">
                <a:solidFill>
                  <a:schemeClr val="bg1">
                    <a:lumMod val="75000"/>
                  </a:schemeClr>
                </a:solidFill>
              </a:rPr>
              <a:t>3. Aanleiding, doelen en aanpak Werkgroep RGBZ</a:t>
            </a:r>
          </a:p>
          <a:p>
            <a:r>
              <a:rPr lang="nl-NL" dirty="0" smtClean="0">
                <a:solidFill>
                  <a:schemeClr val="bg1">
                    <a:lumMod val="75000"/>
                  </a:schemeClr>
                </a:solidFill>
              </a:rPr>
              <a:t>4. Verkenning ervaringen</a:t>
            </a:r>
          </a:p>
          <a:p>
            <a:r>
              <a:rPr lang="nl-NL" dirty="0" smtClean="0"/>
              <a:t>5. ZTC </a:t>
            </a:r>
            <a:r>
              <a:rPr lang="nl-NL" dirty="0" smtClean="0"/>
              <a:t>2.0 &gt; niet aan de orde geweest</a:t>
            </a:r>
            <a:endParaRPr lang="nl-NL" dirty="0" smtClean="0"/>
          </a:p>
          <a:p>
            <a:r>
              <a:rPr lang="nl-NL" dirty="0" smtClean="0">
                <a:solidFill>
                  <a:schemeClr val="bg1">
                    <a:lumMod val="75000"/>
                  </a:schemeClr>
                </a:solidFill>
              </a:rPr>
              <a:t>6. Rollen in RSGB en procesmodellen</a:t>
            </a:r>
          </a:p>
          <a:p>
            <a:r>
              <a:rPr lang="nl-NL" dirty="0" smtClean="0">
                <a:solidFill>
                  <a:schemeClr val="bg1">
                    <a:lumMod val="75000"/>
                  </a:schemeClr>
                </a:solidFill>
              </a:rPr>
              <a:t>7. Deelzaken</a:t>
            </a:r>
          </a:p>
          <a:p>
            <a:r>
              <a:rPr lang="nl-NL" dirty="0" smtClean="0">
                <a:solidFill>
                  <a:schemeClr val="bg1">
                    <a:lumMod val="75000"/>
                  </a:schemeClr>
                </a:solidFill>
              </a:rPr>
              <a:t>8. Vervolg en afspraken</a:t>
            </a:r>
          </a:p>
          <a:p>
            <a:r>
              <a:rPr lang="nl-NL" dirty="0" smtClean="0">
                <a:solidFill>
                  <a:schemeClr val="bg1">
                    <a:lumMod val="75000"/>
                  </a:schemeClr>
                </a:solidFill>
              </a:rPr>
              <a:t>9. Rondvraag</a:t>
            </a:r>
            <a:endParaRPr lang="nl-NL" dirty="0">
              <a:solidFill>
                <a:schemeClr val="bg1">
                  <a:lumMod val="75000"/>
                </a:schemeClr>
              </a:solidFill>
            </a:endParaRPr>
          </a:p>
        </p:txBody>
      </p:sp>
    </p:spTree>
  </p:cSld>
  <p:clrMapOvr>
    <a:masterClrMapping/>
  </p:clrMapOvr>
  <p:transition spd="med">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Agenda</a:t>
            </a:r>
            <a:endParaRPr lang="nl-NL" dirty="0"/>
          </a:p>
        </p:txBody>
      </p:sp>
      <p:sp>
        <p:nvSpPr>
          <p:cNvPr id="5" name="Tijdelijke aanduiding voor inhoud 4"/>
          <p:cNvSpPr>
            <a:spLocks noGrp="1"/>
          </p:cNvSpPr>
          <p:nvPr>
            <p:ph idx="1"/>
          </p:nvPr>
        </p:nvSpPr>
        <p:spPr/>
        <p:txBody>
          <a:bodyPr/>
          <a:lstStyle/>
          <a:p>
            <a:r>
              <a:rPr lang="nl-NL" dirty="0" smtClean="0">
                <a:solidFill>
                  <a:schemeClr val="bg1">
                    <a:lumMod val="75000"/>
                  </a:schemeClr>
                </a:solidFill>
              </a:rPr>
              <a:t>1. Opening en mededelingen</a:t>
            </a:r>
          </a:p>
          <a:p>
            <a:r>
              <a:rPr lang="nl-NL" dirty="0" smtClean="0">
                <a:solidFill>
                  <a:schemeClr val="bg1">
                    <a:lumMod val="75000"/>
                  </a:schemeClr>
                </a:solidFill>
              </a:rPr>
              <a:t>2. Kennismaking</a:t>
            </a:r>
          </a:p>
          <a:p>
            <a:r>
              <a:rPr lang="nl-NL" dirty="0" smtClean="0">
                <a:solidFill>
                  <a:schemeClr val="bg1">
                    <a:lumMod val="75000"/>
                  </a:schemeClr>
                </a:solidFill>
              </a:rPr>
              <a:t>3. Aanleiding, doelen en aanpak Werkgroep RGBZ</a:t>
            </a:r>
          </a:p>
          <a:p>
            <a:r>
              <a:rPr lang="nl-NL" dirty="0" smtClean="0">
                <a:solidFill>
                  <a:schemeClr val="bg1">
                    <a:lumMod val="75000"/>
                  </a:schemeClr>
                </a:solidFill>
              </a:rPr>
              <a:t>4. Verkenning ervaringen</a:t>
            </a:r>
          </a:p>
          <a:p>
            <a:r>
              <a:rPr lang="nl-NL" dirty="0" smtClean="0">
                <a:solidFill>
                  <a:schemeClr val="bg1">
                    <a:lumMod val="75000"/>
                  </a:schemeClr>
                </a:solidFill>
              </a:rPr>
              <a:t>5. ZTC 2.0</a:t>
            </a:r>
          </a:p>
          <a:p>
            <a:r>
              <a:rPr lang="nl-NL" dirty="0" smtClean="0"/>
              <a:t>6. Rollen in RSGB en procesmodellen</a:t>
            </a:r>
          </a:p>
          <a:p>
            <a:r>
              <a:rPr lang="nl-NL" dirty="0" smtClean="0">
                <a:solidFill>
                  <a:schemeClr val="bg1">
                    <a:lumMod val="75000"/>
                  </a:schemeClr>
                </a:solidFill>
              </a:rPr>
              <a:t>7. Deelzaken</a:t>
            </a:r>
          </a:p>
          <a:p>
            <a:r>
              <a:rPr lang="nl-NL" dirty="0" smtClean="0">
                <a:solidFill>
                  <a:schemeClr val="bg1">
                    <a:lumMod val="75000"/>
                  </a:schemeClr>
                </a:solidFill>
              </a:rPr>
              <a:t>8. Vervolg en afspraken</a:t>
            </a:r>
          </a:p>
          <a:p>
            <a:r>
              <a:rPr lang="nl-NL" dirty="0" smtClean="0">
                <a:solidFill>
                  <a:schemeClr val="bg1">
                    <a:lumMod val="75000"/>
                  </a:schemeClr>
                </a:solidFill>
              </a:rPr>
              <a:t>9. Rondvraag</a:t>
            </a:r>
            <a:endParaRPr lang="nl-NL" dirty="0">
              <a:solidFill>
                <a:schemeClr val="bg1">
                  <a:lumMod val="75000"/>
                </a:schemeClr>
              </a:solidFill>
            </a:endParaRPr>
          </a:p>
        </p:txBody>
      </p:sp>
    </p:spTree>
  </p:cSld>
  <p:clrMapOvr>
    <a:masterClrMapping/>
  </p:clrMapOvr>
  <p:transition spd="med">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Rollen in RSGB en procesmodellen</a:t>
            </a:r>
            <a:endParaRPr lang="nl-NL" dirty="0"/>
          </a:p>
        </p:txBody>
      </p:sp>
      <p:sp>
        <p:nvSpPr>
          <p:cNvPr id="3" name="Tijdelijke aanduiding voor inhoud 2"/>
          <p:cNvSpPr>
            <a:spLocks noGrp="1"/>
          </p:cNvSpPr>
          <p:nvPr>
            <p:ph idx="1"/>
          </p:nvPr>
        </p:nvSpPr>
        <p:spPr>
          <a:xfrm>
            <a:off x="395536" y="1988840"/>
            <a:ext cx="8746877" cy="4035723"/>
          </a:xfrm>
        </p:spPr>
        <p:txBody>
          <a:bodyPr/>
          <a:lstStyle/>
          <a:p>
            <a:r>
              <a:rPr lang="nl-NL" dirty="0" smtClean="0"/>
              <a:t>Zowel procesmodellen als RSGB kennen begrip ‘rol’</a:t>
            </a:r>
          </a:p>
          <a:p>
            <a:pPr>
              <a:buFont typeface="Arial" pitchFamily="34" charset="0"/>
              <a:buChar char="•"/>
            </a:pPr>
            <a:r>
              <a:rPr lang="nl-NL" dirty="0" smtClean="0"/>
              <a:t>Kunnen we naar één gemeenschappelijke </a:t>
            </a:r>
            <a:r>
              <a:rPr lang="nl-NL" dirty="0" err="1" smtClean="0"/>
              <a:t>roltype-tabel</a:t>
            </a:r>
            <a:r>
              <a:rPr lang="nl-NL" dirty="0" smtClean="0"/>
              <a:t> toe?</a:t>
            </a:r>
          </a:p>
          <a:p>
            <a:r>
              <a:rPr lang="nl-NL" dirty="0" smtClean="0"/>
              <a:t>of</a:t>
            </a:r>
          </a:p>
          <a:p>
            <a:pPr>
              <a:buFont typeface="Arial" pitchFamily="34" charset="0"/>
              <a:buChar char="•"/>
            </a:pPr>
            <a:r>
              <a:rPr lang="nl-NL" dirty="0" smtClean="0"/>
              <a:t>Moet in één of beide omgevingen een ander begrip dan ‘rol’ gehanteerd worden?</a:t>
            </a:r>
            <a:endParaRPr lang="nl-NL" dirty="0"/>
          </a:p>
        </p:txBody>
      </p:sp>
    </p:spTree>
  </p:cSld>
  <p:clrMapOvr>
    <a:masterClrMapping/>
  </p:clrMapOvr>
  <p:transition spd="med">
    <p:wipe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Agenda</a:t>
            </a:r>
            <a:endParaRPr lang="nl-NL" dirty="0"/>
          </a:p>
        </p:txBody>
      </p:sp>
      <p:sp>
        <p:nvSpPr>
          <p:cNvPr id="5" name="Tijdelijke aanduiding voor inhoud 4"/>
          <p:cNvSpPr>
            <a:spLocks noGrp="1"/>
          </p:cNvSpPr>
          <p:nvPr>
            <p:ph idx="1"/>
          </p:nvPr>
        </p:nvSpPr>
        <p:spPr/>
        <p:txBody>
          <a:bodyPr/>
          <a:lstStyle/>
          <a:p>
            <a:r>
              <a:rPr lang="nl-NL" dirty="0" smtClean="0">
                <a:solidFill>
                  <a:schemeClr val="bg1">
                    <a:lumMod val="75000"/>
                  </a:schemeClr>
                </a:solidFill>
              </a:rPr>
              <a:t>1. Opening en mededelingen</a:t>
            </a:r>
          </a:p>
          <a:p>
            <a:r>
              <a:rPr lang="nl-NL" dirty="0" smtClean="0">
                <a:solidFill>
                  <a:schemeClr val="bg1">
                    <a:lumMod val="75000"/>
                  </a:schemeClr>
                </a:solidFill>
              </a:rPr>
              <a:t>2. Kennismaking</a:t>
            </a:r>
          </a:p>
          <a:p>
            <a:r>
              <a:rPr lang="nl-NL" dirty="0" smtClean="0">
                <a:solidFill>
                  <a:schemeClr val="bg1">
                    <a:lumMod val="75000"/>
                  </a:schemeClr>
                </a:solidFill>
              </a:rPr>
              <a:t>3. Aanleiding, doelen en aanpak Werkgroep RGBZ</a:t>
            </a:r>
          </a:p>
          <a:p>
            <a:r>
              <a:rPr lang="nl-NL" dirty="0" smtClean="0">
                <a:solidFill>
                  <a:schemeClr val="bg1">
                    <a:lumMod val="75000"/>
                  </a:schemeClr>
                </a:solidFill>
              </a:rPr>
              <a:t>4. Verkenning ervaringen</a:t>
            </a:r>
          </a:p>
          <a:p>
            <a:r>
              <a:rPr lang="nl-NL" dirty="0" smtClean="0">
                <a:solidFill>
                  <a:schemeClr val="bg1">
                    <a:lumMod val="75000"/>
                  </a:schemeClr>
                </a:solidFill>
              </a:rPr>
              <a:t>5. ZTC 2.0</a:t>
            </a:r>
          </a:p>
          <a:p>
            <a:r>
              <a:rPr lang="nl-NL" dirty="0" smtClean="0">
                <a:solidFill>
                  <a:schemeClr val="bg1">
                    <a:lumMod val="75000"/>
                  </a:schemeClr>
                </a:solidFill>
              </a:rPr>
              <a:t>6. Rollen in RSGB en procesmodellen</a:t>
            </a:r>
          </a:p>
          <a:p>
            <a:r>
              <a:rPr lang="nl-NL" dirty="0" smtClean="0"/>
              <a:t>7. </a:t>
            </a:r>
            <a:r>
              <a:rPr lang="nl-NL" dirty="0" smtClean="0"/>
              <a:t>Deelzaken &gt; niet aan de orde geweest</a:t>
            </a:r>
            <a:endParaRPr lang="nl-NL" dirty="0" smtClean="0"/>
          </a:p>
          <a:p>
            <a:r>
              <a:rPr lang="nl-NL" dirty="0" smtClean="0">
                <a:solidFill>
                  <a:schemeClr val="bg1">
                    <a:lumMod val="75000"/>
                  </a:schemeClr>
                </a:solidFill>
              </a:rPr>
              <a:t>8. Vervolg en afspraken</a:t>
            </a:r>
          </a:p>
          <a:p>
            <a:r>
              <a:rPr lang="nl-NL" dirty="0" smtClean="0">
                <a:solidFill>
                  <a:schemeClr val="bg1">
                    <a:lumMod val="75000"/>
                  </a:schemeClr>
                </a:solidFill>
              </a:rPr>
              <a:t>9. Rondvraag</a:t>
            </a:r>
            <a:endParaRPr lang="nl-NL" dirty="0">
              <a:solidFill>
                <a:schemeClr val="bg1">
                  <a:lumMod val="75000"/>
                </a:schemeClr>
              </a:solidFill>
            </a:endParaRPr>
          </a:p>
        </p:txBody>
      </p:sp>
    </p:spTree>
  </p:cSld>
  <p:clrMapOvr>
    <a:masterClrMapping/>
  </p:clrMapOvr>
  <p:transition spd="med">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Agenda</a:t>
            </a:r>
            <a:endParaRPr lang="nl-NL" dirty="0"/>
          </a:p>
        </p:txBody>
      </p:sp>
      <p:sp>
        <p:nvSpPr>
          <p:cNvPr id="5" name="Tijdelijke aanduiding voor inhoud 4"/>
          <p:cNvSpPr>
            <a:spLocks noGrp="1"/>
          </p:cNvSpPr>
          <p:nvPr>
            <p:ph idx="1"/>
          </p:nvPr>
        </p:nvSpPr>
        <p:spPr/>
        <p:txBody>
          <a:bodyPr/>
          <a:lstStyle/>
          <a:p>
            <a:r>
              <a:rPr lang="nl-NL" dirty="0" smtClean="0">
                <a:solidFill>
                  <a:schemeClr val="bg1">
                    <a:lumMod val="75000"/>
                  </a:schemeClr>
                </a:solidFill>
              </a:rPr>
              <a:t>1. Opening en mededelingen</a:t>
            </a:r>
          </a:p>
          <a:p>
            <a:r>
              <a:rPr lang="nl-NL" dirty="0" smtClean="0">
                <a:solidFill>
                  <a:schemeClr val="bg1">
                    <a:lumMod val="75000"/>
                  </a:schemeClr>
                </a:solidFill>
              </a:rPr>
              <a:t>2. Kennismaking</a:t>
            </a:r>
          </a:p>
          <a:p>
            <a:r>
              <a:rPr lang="nl-NL" dirty="0" smtClean="0">
                <a:solidFill>
                  <a:schemeClr val="bg1">
                    <a:lumMod val="75000"/>
                  </a:schemeClr>
                </a:solidFill>
              </a:rPr>
              <a:t>3. Aanleiding, doelen en aanpak Werkgroep RGBZ</a:t>
            </a:r>
          </a:p>
          <a:p>
            <a:r>
              <a:rPr lang="nl-NL" dirty="0" smtClean="0">
                <a:solidFill>
                  <a:schemeClr val="bg1">
                    <a:lumMod val="75000"/>
                  </a:schemeClr>
                </a:solidFill>
              </a:rPr>
              <a:t>4. Verkenning ervaringen</a:t>
            </a:r>
          </a:p>
          <a:p>
            <a:r>
              <a:rPr lang="nl-NL" dirty="0" smtClean="0">
                <a:solidFill>
                  <a:schemeClr val="bg1">
                    <a:lumMod val="75000"/>
                  </a:schemeClr>
                </a:solidFill>
              </a:rPr>
              <a:t>5. ZTC 2.0</a:t>
            </a:r>
          </a:p>
          <a:p>
            <a:r>
              <a:rPr lang="nl-NL" dirty="0" smtClean="0">
                <a:solidFill>
                  <a:schemeClr val="bg1">
                    <a:lumMod val="75000"/>
                  </a:schemeClr>
                </a:solidFill>
              </a:rPr>
              <a:t>6. Rollen in RSGB en procesmodellen</a:t>
            </a:r>
          </a:p>
          <a:p>
            <a:r>
              <a:rPr lang="nl-NL" dirty="0" smtClean="0">
                <a:solidFill>
                  <a:schemeClr val="bg1">
                    <a:lumMod val="75000"/>
                  </a:schemeClr>
                </a:solidFill>
              </a:rPr>
              <a:t>7. Deelzaken</a:t>
            </a:r>
          </a:p>
          <a:p>
            <a:r>
              <a:rPr lang="nl-NL" dirty="0" smtClean="0"/>
              <a:t>8. Vervolg en afspraken</a:t>
            </a:r>
          </a:p>
          <a:p>
            <a:r>
              <a:rPr lang="nl-NL" dirty="0" smtClean="0"/>
              <a:t>9. Rondvraag</a:t>
            </a:r>
            <a:endParaRPr lang="nl-NL" dirty="0"/>
          </a:p>
        </p:txBody>
      </p:sp>
    </p:spTree>
  </p:cSld>
  <p:clrMapOvr>
    <a:masterClrMapping/>
  </p:clrMapOvr>
  <p:transition spd="med">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Agenda</a:t>
            </a:r>
            <a:endParaRPr lang="nl-NL" dirty="0"/>
          </a:p>
        </p:txBody>
      </p:sp>
      <p:sp>
        <p:nvSpPr>
          <p:cNvPr id="5" name="Tijdelijke aanduiding voor inhoud 4"/>
          <p:cNvSpPr>
            <a:spLocks noGrp="1"/>
          </p:cNvSpPr>
          <p:nvPr>
            <p:ph idx="1"/>
          </p:nvPr>
        </p:nvSpPr>
        <p:spPr/>
        <p:txBody>
          <a:bodyPr/>
          <a:lstStyle/>
          <a:p>
            <a:r>
              <a:rPr lang="nl-NL" dirty="0" smtClean="0"/>
              <a:t>1. Opening en mededelingen</a:t>
            </a:r>
          </a:p>
          <a:p>
            <a:r>
              <a:rPr lang="nl-NL" dirty="0" smtClean="0"/>
              <a:t>2. Kennismaking</a:t>
            </a:r>
          </a:p>
          <a:p>
            <a:r>
              <a:rPr lang="nl-NL" dirty="0" smtClean="0"/>
              <a:t>3. Aanleiding, doelen en aanpak Werkgroep RGBZ</a:t>
            </a:r>
          </a:p>
          <a:p>
            <a:r>
              <a:rPr lang="nl-NL" dirty="0" smtClean="0"/>
              <a:t>4. Verkenning ervaringen</a:t>
            </a:r>
          </a:p>
          <a:p>
            <a:r>
              <a:rPr lang="nl-NL" dirty="0" smtClean="0"/>
              <a:t>5. ZTC 2.0</a:t>
            </a:r>
          </a:p>
          <a:p>
            <a:r>
              <a:rPr lang="nl-NL" dirty="0" smtClean="0"/>
              <a:t>6. Rollen in RSGB en procesmodellen</a:t>
            </a:r>
          </a:p>
          <a:p>
            <a:r>
              <a:rPr lang="nl-NL" dirty="0" smtClean="0"/>
              <a:t>7. Deelzaken</a:t>
            </a:r>
          </a:p>
          <a:p>
            <a:r>
              <a:rPr lang="nl-NL" dirty="0" smtClean="0"/>
              <a:t>8. Vervolg en afspraken</a:t>
            </a:r>
          </a:p>
          <a:p>
            <a:r>
              <a:rPr lang="nl-NL" dirty="0" smtClean="0"/>
              <a:t>9. Rondvraag</a:t>
            </a:r>
            <a:endParaRPr lang="nl-NL" dirty="0"/>
          </a:p>
        </p:txBody>
      </p:sp>
    </p:spTree>
  </p:cSld>
  <p:clrMapOvr>
    <a:masterClrMapping/>
  </p:clrMapOvr>
  <p:transition spd="med">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Agenda</a:t>
            </a:r>
            <a:endParaRPr lang="nl-NL" dirty="0"/>
          </a:p>
        </p:txBody>
      </p:sp>
      <p:sp>
        <p:nvSpPr>
          <p:cNvPr id="5" name="Tijdelijke aanduiding voor inhoud 4"/>
          <p:cNvSpPr>
            <a:spLocks noGrp="1"/>
          </p:cNvSpPr>
          <p:nvPr>
            <p:ph idx="1"/>
          </p:nvPr>
        </p:nvSpPr>
        <p:spPr/>
        <p:txBody>
          <a:bodyPr/>
          <a:lstStyle/>
          <a:p>
            <a:r>
              <a:rPr lang="nl-NL" dirty="0" smtClean="0">
                <a:solidFill>
                  <a:schemeClr val="bg1">
                    <a:lumMod val="75000"/>
                  </a:schemeClr>
                </a:solidFill>
              </a:rPr>
              <a:t>1. Opening en mededelingen</a:t>
            </a:r>
          </a:p>
          <a:p>
            <a:r>
              <a:rPr lang="nl-NL" dirty="0" smtClean="0">
                <a:solidFill>
                  <a:schemeClr val="bg1">
                    <a:lumMod val="75000"/>
                  </a:schemeClr>
                </a:solidFill>
              </a:rPr>
              <a:t>2. Kennismaking</a:t>
            </a:r>
          </a:p>
          <a:p>
            <a:r>
              <a:rPr lang="nl-NL" dirty="0" smtClean="0"/>
              <a:t>3. Aanleiding, doelen en aanpak Werkgroep RGBZ</a:t>
            </a:r>
          </a:p>
          <a:p>
            <a:r>
              <a:rPr lang="nl-NL" dirty="0" smtClean="0">
                <a:solidFill>
                  <a:schemeClr val="bg1">
                    <a:lumMod val="75000"/>
                  </a:schemeClr>
                </a:solidFill>
              </a:rPr>
              <a:t>4. Verkenning ervaringen</a:t>
            </a:r>
          </a:p>
          <a:p>
            <a:r>
              <a:rPr lang="nl-NL" dirty="0" smtClean="0">
                <a:solidFill>
                  <a:schemeClr val="bg1">
                    <a:lumMod val="75000"/>
                  </a:schemeClr>
                </a:solidFill>
              </a:rPr>
              <a:t>5. ZTC 2.0</a:t>
            </a:r>
          </a:p>
          <a:p>
            <a:r>
              <a:rPr lang="nl-NL" dirty="0" smtClean="0">
                <a:solidFill>
                  <a:schemeClr val="bg1">
                    <a:lumMod val="75000"/>
                  </a:schemeClr>
                </a:solidFill>
              </a:rPr>
              <a:t>6. Rollen in RSGB en procesmodellen</a:t>
            </a:r>
          </a:p>
          <a:p>
            <a:r>
              <a:rPr lang="nl-NL" dirty="0" smtClean="0">
                <a:solidFill>
                  <a:schemeClr val="bg1">
                    <a:lumMod val="75000"/>
                  </a:schemeClr>
                </a:solidFill>
              </a:rPr>
              <a:t>7. Deelzaken</a:t>
            </a:r>
          </a:p>
          <a:p>
            <a:r>
              <a:rPr lang="nl-NL" dirty="0" smtClean="0">
                <a:solidFill>
                  <a:schemeClr val="bg1">
                    <a:lumMod val="75000"/>
                  </a:schemeClr>
                </a:solidFill>
              </a:rPr>
              <a:t>8. Vervolg en afspraken</a:t>
            </a:r>
          </a:p>
          <a:p>
            <a:r>
              <a:rPr lang="nl-NL" dirty="0" smtClean="0">
                <a:solidFill>
                  <a:schemeClr val="bg1">
                    <a:lumMod val="75000"/>
                  </a:schemeClr>
                </a:solidFill>
              </a:rPr>
              <a:t>9. Rondvraag</a:t>
            </a:r>
            <a:endParaRPr lang="nl-NL" dirty="0">
              <a:solidFill>
                <a:schemeClr val="bg1">
                  <a:lumMod val="75000"/>
                </a:schemeClr>
              </a:solidFill>
            </a:endParaRPr>
          </a:p>
        </p:txBody>
      </p:sp>
    </p:spTree>
  </p:cSld>
  <p:clrMapOvr>
    <a:masterClrMapping/>
  </p:clrMapOvr>
  <p:transition spd="med">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RGBZ-historie</a:t>
            </a:r>
            <a:endParaRPr lang="nl-NL" dirty="0"/>
          </a:p>
        </p:txBody>
      </p:sp>
      <p:sp>
        <p:nvSpPr>
          <p:cNvPr id="3" name="Tijdelijke aanduiding voor inhoud 2"/>
          <p:cNvSpPr>
            <a:spLocks noGrp="1"/>
          </p:cNvSpPr>
          <p:nvPr>
            <p:ph idx="1"/>
          </p:nvPr>
        </p:nvSpPr>
        <p:spPr>
          <a:xfrm>
            <a:off x="541139" y="1484784"/>
            <a:ext cx="8602861" cy="4524375"/>
          </a:xfrm>
        </p:spPr>
        <p:txBody>
          <a:bodyPr/>
          <a:lstStyle/>
          <a:p>
            <a:pPr>
              <a:buFont typeface="Arial" pitchFamily="34" charset="0"/>
              <a:buChar char="•"/>
            </a:pPr>
            <a:r>
              <a:rPr lang="nl-NL" dirty="0" smtClean="0"/>
              <a:t>2004: GFO Zaken, gevolgd door StUF-Zaken</a:t>
            </a:r>
          </a:p>
          <a:p>
            <a:pPr>
              <a:buFont typeface="Arial" pitchFamily="34" charset="0"/>
              <a:buChar char="•"/>
            </a:pPr>
            <a:r>
              <a:rPr lang="nl-NL" dirty="0" smtClean="0"/>
              <a:t>Geleidelijk meer zaakgericht werken</a:t>
            </a:r>
          </a:p>
          <a:p>
            <a:pPr lvl="1">
              <a:buFont typeface="Arial" pitchFamily="34" charset="0"/>
              <a:buChar char="•"/>
            </a:pPr>
            <a:r>
              <a:rPr lang="nl-NL" dirty="0" smtClean="0">
                <a:solidFill>
                  <a:srgbClr val="ED0C8B"/>
                </a:solidFill>
              </a:rPr>
              <a:t>Vanuit praktijk behoefte aan update GFO Zaken</a:t>
            </a:r>
          </a:p>
          <a:p>
            <a:pPr lvl="1">
              <a:buFont typeface="Arial" pitchFamily="34" charset="0"/>
              <a:buChar char="•"/>
            </a:pPr>
            <a:r>
              <a:rPr lang="nl-NL" dirty="0" smtClean="0">
                <a:solidFill>
                  <a:srgbClr val="ED0C8B"/>
                </a:solidFill>
              </a:rPr>
              <a:t>Ervaringen verwerkt in:</a:t>
            </a:r>
          </a:p>
          <a:p>
            <a:pPr>
              <a:buFont typeface="Arial" pitchFamily="34" charset="0"/>
              <a:buChar char="•"/>
            </a:pPr>
            <a:r>
              <a:rPr lang="nl-NL" dirty="0" smtClean="0"/>
              <a:t>2010: RGBZ 1.0, gevolgd door StUF-Zaken 03.10</a:t>
            </a:r>
          </a:p>
          <a:p>
            <a:pPr>
              <a:buFont typeface="Arial" pitchFamily="34" charset="0"/>
              <a:buChar char="•"/>
            </a:pPr>
            <a:r>
              <a:rPr lang="nl-NL" dirty="0" smtClean="0"/>
              <a:t>Daarna 2011: RGBZ 1.1 in UML (</a:t>
            </a:r>
            <a:r>
              <a:rPr lang="nl-NL" dirty="0" err="1" smtClean="0"/>
              <a:t>StUF-Zkn</a:t>
            </a:r>
            <a:r>
              <a:rPr lang="nl-NL" dirty="0" smtClean="0"/>
              <a:t> 03.10)</a:t>
            </a:r>
          </a:p>
          <a:p>
            <a:pPr>
              <a:buFont typeface="Arial" pitchFamily="34" charset="0"/>
              <a:buChar char="•"/>
            </a:pPr>
            <a:r>
              <a:rPr lang="nl-NL" dirty="0" smtClean="0"/>
              <a:t>Parallel: </a:t>
            </a:r>
            <a:r>
              <a:rPr lang="nl-NL" dirty="0" err="1" smtClean="0"/>
              <a:t>ZaakTypeCatalogus</a:t>
            </a:r>
            <a:r>
              <a:rPr lang="nl-NL" dirty="0" smtClean="0"/>
              <a:t> 1.0</a:t>
            </a:r>
            <a:endParaRPr lang="nl-NL" dirty="0"/>
          </a:p>
        </p:txBody>
      </p:sp>
    </p:spTree>
  </p:cSld>
  <p:clrMapOvr>
    <a:masterClrMapping/>
  </p:clrMapOvr>
  <p:transition spd="med">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Afbakening RGBZ (1)</a:t>
            </a:r>
            <a:endParaRPr lang="nl-NL" dirty="0"/>
          </a:p>
        </p:txBody>
      </p:sp>
      <p:pic>
        <p:nvPicPr>
          <p:cNvPr id="41986" name="Picture 2"/>
          <p:cNvPicPr>
            <a:picLocks noChangeAspect="1" noChangeArrowheads="1"/>
          </p:cNvPicPr>
          <p:nvPr/>
        </p:nvPicPr>
        <p:blipFill>
          <a:blip r:embed="rId2" cstate="print"/>
          <a:srcRect/>
          <a:stretch>
            <a:fillRect/>
          </a:stretch>
        </p:blipFill>
        <p:spPr bwMode="auto">
          <a:xfrm>
            <a:off x="1043608" y="1268760"/>
            <a:ext cx="6446611" cy="4536504"/>
          </a:xfrm>
          <a:prstGeom prst="rect">
            <a:avLst/>
          </a:prstGeom>
          <a:solidFill>
            <a:srgbClr val="FFFFFF"/>
          </a:solidFill>
          <a:ln w="9525">
            <a:noFill/>
            <a:miter lim="800000"/>
            <a:headEnd/>
            <a:tailEnd/>
          </a:ln>
        </p:spPr>
      </p:pic>
      <p:sp>
        <p:nvSpPr>
          <p:cNvPr id="5" name="Rechthoek 4"/>
          <p:cNvSpPr/>
          <p:nvPr/>
        </p:nvSpPr>
        <p:spPr bwMode="auto">
          <a:xfrm>
            <a:off x="3275856" y="1124744"/>
            <a:ext cx="2736304" cy="4752528"/>
          </a:xfrm>
          <a:prstGeom prst="rect">
            <a:avLst/>
          </a:prstGeom>
          <a:solidFill>
            <a:srgbClr val="00B8FF">
              <a:alpha val="20000"/>
            </a:srgbClr>
          </a:solidFill>
          <a:ln w="38100" cap="flat" cmpd="sng" algn="ctr">
            <a:solidFill>
              <a:srgbClr val="FE1A0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nl-NL" sz="1800" b="0" i="0" u="none" strike="noStrike" cap="none" normalizeH="0" baseline="0" smtClean="0">
              <a:ln>
                <a:noFill/>
              </a:ln>
              <a:effectLst/>
              <a:latin typeface="Arial" charset="0"/>
              <a:ea typeface="Arial Unicode MS" pitchFamily="34" charset="-128"/>
              <a:cs typeface="Arial Unicode MS" pitchFamily="34" charset="-128"/>
            </a:endParaRP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Afbakening RGBZ (2)</a:t>
            </a:r>
            <a:endParaRPr lang="nl-NL" dirty="0"/>
          </a:p>
        </p:txBody>
      </p:sp>
      <p:sp>
        <p:nvSpPr>
          <p:cNvPr id="3" name="Tijdelijke aanduiding voor inhoud 2"/>
          <p:cNvSpPr>
            <a:spLocks noGrp="1"/>
          </p:cNvSpPr>
          <p:nvPr>
            <p:ph idx="1"/>
          </p:nvPr>
        </p:nvSpPr>
        <p:spPr>
          <a:xfrm>
            <a:off x="395536" y="1340768"/>
            <a:ext cx="8748464" cy="4680520"/>
          </a:xfrm>
        </p:spPr>
        <p:txBody>
          <a:bodyPr/>
          <a:lstStyle/>
          <a:p>
            <a:r>
              <a:rPr lang="nl-NL" sz="2000" b="0" dirty="0" smtClean="0"/>
              <a:t>“Het model specificeert de gegevens en hun samenhang die gemeenten, daarmee samenwerkende organisaties en hun klanten minimaal nodig hebben om voldoende op de hoogte te zijn van lopende en afgeronde zaken.”</a:t>
            </a:r>
          </a:p>
          <a:p>
            <a:r>
              <a:rPr lang="nl-NL" sz="2000" b="0" dirty="0" smtClean="0"/>
              <a:t>“Het adequaat kunnen </a:t>
            </a:r>
            <a:r>
              <a:rPr lang="nl-NL" sz="2000" dirty="0" smtClean="0"/>
              <a:t>informeren</a:t>
            </a:r>
            <a:r>
              <a:rPr lang="nl-NL" sz="2000" b="0" dirty="0" smtClean="0"/>
              <a:t> van betrokkenen bij, en geïnteresseerden in een zaak. Dit loopt van ex- en interne </a:t>
            </a:r>
            <a:r>
              <a:rPr lang="nl-NL" sz="2000" b="0" dirty="0" err="1" smtClean="0"/>
              <a:t>initiatoren</a:t>
            </a:r>
            <a:r>
              <a:rPr lang="nl-NL" sz="2000" b="0" dirty="0" smtClean="0"/>
              <a:t> van een zaak via medebehandelaars daarvan en belangstellenden in de publicatie van de zaak of het resultaat daarvan tot management dat behoefte heeft aan sturingsinformatie.”</a:t>
            </a:r>
          </a:p>
          <a:p>
            <a:r>
              <a:rPr lang="nl-NL" sz="2000" b="0" dirty="0" smtClean="0"/>
              <a:t>“Het (ook achteraf) kunnen </a:t>
            </a:r>
            <a:r>
              <a:rPr lang="nl-NL" sz="2000" dirty="0" smtClean="0"/>
              <a:t>verantwoorden</a:t>
            </a:r>
            <a:r>
              <a:rPr lang="nl-NL" sz="2000" b="0" dirty="0" smtClean="0"/>
              <a:t> van de zaak, zowel inhoudelijk (is de zaak goed afgehandeld) als qua proces (is de zaak op de juiste wijze afgehandeld), en desgewenst kunnen reconstrueren van de (behandeling van de) zaak.”</a:t>
            </a:r>
          </a:p>
          <a:p>
            <a:r>
              <a:rPr lang="nl-NL" dirty="0" smtClean="0"/>
              <a:t> </a:t>
            </a:r>
            <a:endParaRPr lang="nl-NL" dirty="0"/>
          </a:p>
        </p:txBody>
      </p:sp>
    </p:spTree>
  </p:cSld>
  <p:clrMapOvr>
    <a:masterClrMapping/>
  </p:clrMapOvr>
  <p:transition spd="med">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Enorme vlucht</a:t>
            </a:r>
            <a:endParaRPr lang="nl-NL" dirty="0"/>
          </a:p>
        </p:txBody>
      </p:sp>
      <p:sp>
        <p:nvSpPr>
          <p:cNvPr id="3" name="Tijdelijke aanduiding voor inhoud 2"/>
          <p:cNvSpPr>
            <a:spLocks noGrp="1"/>
          </p:cNvSpPr>
          <p:nvPr>
            <p:ph idx="1"/>
          </p:nvPr>
        </p:nvSpPr>
        <p:spPr/>
        <p:txBody>
          <a:bodyPr/>
          <a:lstStyle/>
          <a:p>
            <a:pPr>
              <a:buFont typeface="Arial" pitchFamily="34" charset="0"/>
              <a:buChar char="•"/>
            </a:pPr>
            <a:r>
              <a:rPr lang="nl-NL" dirty="0" smtClean="0"/>
              <a:t>Niet alleen gemeenten, ook andere overheden</a:t>
            </a:r>
          </a:p>
          <a:p>
            <a:pPr>
              <a:buFont typeface="Arial" pitchFamily="34" charset="0"/>
              <a:buChar char="•"/>
            </a:pPr>
            <a:r>
              <a:rPr lang="nl-NL" dirty="0" smtClean="0"/>
              <a:t>Meerdere leveranciers</a:t>
            </a:r>
          </a:p>
          <a:p>
            <a:pPr>
              <a:buFont typeface="Arial" pitchFamily="34" charset="0"/>
              <a:buChar char="•"/>
            </a:pPr>
            <a:r>
              <a:rPr lang="nl-NL" dirty="0" smtClean="0"/>
              <a:t>Zaaksystemen, zakenmagazijnen, zaakdocumenten</a:t>
            </a:r>
          </a:p>
          <a:p>
            <a:pPr>
              <a:buFont typeface="Arial" pitchFamily="34" charset="0"/>
              <a:buChar char="•"/>
            </a:pPr>
            <a:r>
              <a:rPr lang="nl-NL" dirty="0" smtClean="0"/>
              <a:t>Diverse ontwikkelingen geven aanleiding tot verbetering</a:t>
            </a:r>
            <a:endParaRPr lang="nl-NL" dirty="0"/>
          </a:p>
        </p:txBody>
      </p:sp>
    </p:spTree>
  </p:cSld>
  <p:clrMapOvr>
    <a:masterClrMapping/>
  </p:clrMapOvr>
  <p:transition spd="med">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Veranderingsissues</a:t>
            </a:r>
            <a:endParaRPr lang="nl-NL" dirty="0"/>
          </a:p>
        </p:txBody>
      </p:sp>
      <p:sp>
        <p:nvSpPr>
          <p:cNvPr id="3" name="Tijdelijke aanduiding voor inhoud 2"/>
          <p:cNvSpPr>
            <a:spLocks noGrp="1"/>
          </p:cNvSpPr>
          <p:nvPr>
            <p:ph idx="1"/>
          </p:nvPr>
        </p:nvSpPr>
        <p:spPr/>
        <p:txBody>
          <a:bodyPr/>
          <a:lstStyle/>
          <a:p>
            <a:pPr>
              <a:buFont typeface="Arial" pitchFamily="34" charset="0"/>
              <a:buChar char="•"/>
            </a:pPr>
            <a:r>
              <a:rPr lang="nl-NL" dirty="0" smtClean="0"/>
              <a:t>ZTC 2.0</a:t>
            </a:r>
          </a:p>
          <a:p>
            <a:pPr lvl="1">
              <a:buFont typeface="Arial" pitchFamily="34" charset="0"/>
              <a:buChar char="•"/>
            </a:pPr>
            <a:r>
              <a:rPr lang="nl-NL" dirty="0" smtClean="0"/>
              <a:t>rollen, deelzaken, resultaten, eigenschappen</a:t>
            </a:r>
          </a:p>
          <a:p>
            <a:pPr>
              <a:buFont typeface="Arial" pitchFamily="34" charset="0"/>
              <a:buChar char="•"/>
            </a:pPr>
            <a:r>
              <a:rPr lang="nl-NL" dirty="0" smtClean="0"/>
              <a:t>Baseline Informatiehuishouding</a:t>
            </a:r>
          </a:p>
          <a:p>
            <a:pPr lvl="1">
              <a:buFont typeface="Arial" pitchFamily="34" charset="0"/>
              <a:buChar char="•"/>
            </a:pPr>
            <a:r>
              <a:rPr lang="nl-NL" dirty="0" err="1" smtClean="0"/>
              <a:t>Informatie-objecten</a:t>
            </a:r>
            <a:r>
              <a:rPr lang="nl-NL" dirty="0" smtClean="0"/>
              <a:t> en archivering</a:t>
            </a:r>
          </a:p>
          <a:p>
            <a:pPr>
              <a:buFont typeface="Arial" pitchFamily="34" charset="0"/>
              <a:buChar char="•"/>
            </a:pPr>
            <a:r>
              <a:rPr lang="nl-NL" dirty="0" smtClean="0"/>
              <a:t>Metadata documenten</a:t>
            </a:r>
          </a:p>
          <a:p>
            <a:pPr lvl="1">
              <a:buFont typeface="Arial" pitchFamily="34" charset="0"/>
              <a:buChar char="•"/>
            </a:pPr>
            <a:r>
              <a:rPr lang="nl-NL" dirty="0" smtClean="0"/>
              <a:t>Standaarden, Nationaal archief, </a:t>
            </a:r>
            <a:r>
              <a:rPr lang="nl-NL" dirty="0" err="1" smtClean="0"/>
              <a:t>NEN-documenttypen</a:t>
            </a:r>
            <a:endParaRPr lang="nl-NL" dirty="0" smtClean="0"/>
          </a:p>
          <a:p>
            <a:pPr>
              <a:buFont typeface="Arial" pitchFamily="34" charset="0"/>
              <a:buChar char="•"/>
            </a:pPr>
            <a:r>
              <a:rPr lang="nl-NL" dirty="0" smtClean="0"/>
              <a:t>Klantcontacten</a:t>
            </a:r>
          </a:p>
          <a:p>
            <a:pPr lvl="1">
              <a:buFont typeface="Arial" pitchFamily="34" charset="0"/>
              <a:buChar char="•"/>
            </a:pPr>
            <a:r>
              <a:rPr lang="nl-NL" dirty="0" smtClean="0"/>
              <a:t>Gewenste informatie-uitwisseling</a:t>
            </a:r>
          </a:p>
          <a:p>
            <a:pPr>
              <a:buFont typeface="Arial" pitchFamily="34" charset="0"/>
              <a:buChar char="•"/>
            </a:pPr>
            <a:r>
              <a:rPr lang="nl-NL" dirty="0" smtClean="0"/>
              <a:t>Gebruik breder dan gemeenten</a:t>
            </a:r>
          </a:p>
          <a:p>
            <a:pPr lvl="1">
              <a:buFont typeface="Arial" pitchFamily="34" charset="0"/>
              <a:buChar char="•"/>
            </a:pPr>
            <a:r>
              <a:rPr lang="nl-NL" dirty="0" smtClean="0"/>
              <a:t>O.a. </a:t>
            </a:r>
            <a:r>
              <a:rPr lang="nl-NL" dirty="0" err="1" smtClean="0"/>
              <a:t>RUD’s</a:t>
            </a:r>
            <a:r>
              <a:rPr lang="nl-NL" dirty="0" smtClean="0"/>
              <a:t> en </a:t>
            </a:r>
            <a:r>
              <a:rPr lang="nl-NL" dirty="0" err="1" smtClean="0"/>
              <a:t>RIHa-milieu</a:t>
            </a:r>
            <a:r>
              <a:rPr lang="nl-NL" dirty="0" smtClean="0"/>
              <a:t> (PIM)</a:t>
            </a:r>
          </a:p>
          <a:p>
            <a:pPr>
              <a:buFont typeface="Arial" pitchFamily="34" charset="0"/>
              <a:buChar char="•"/>
            </a:pPr>
            <a:r>
              <a:rPr lang="nl-NL" dirty="0" smtClean="0"/>
              <a:t>Ervaringen gemeenten en leveranciers</a:t>
            </a:r>
          </a:p>
          <a:p>
            <a:pPr>
              <a:buFont typeface="Arial" pitchFamily="34" charset="0"/>
              <a:buChar char="•"/>
            </a:pPr>
            <a:endParaRPr lang="nl-NL" dirty="0"/>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20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20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2000"/>
                                        <p:tgtEl>
                                          <p:spTgt spid="3">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2000"/>
                                        <p:tgtEl>
                                          <p:spTgt spid="3">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2000"/>
                                        <p:tgtEl>
                                          <p:spTgt spid="3">
                                            <p:txEl>
                                              <p:pRg st="8" end="8"/>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2000"/>
                                        <p:tgtEl>
                                          <p:spTgt spid="3">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Agenda</a:t>
            </a:r>
            <a:endParaRPr lang="nl-NL" dirty="0"/>
          </a:p>
        </p:txBody>
      </p:sp>
      <p:sp>
        <p:nvSpPr>
          <p:cNvPr id="5" name="Tijdelijke aanduiding voor inhoud 4"/>
          <p:cNvSpPr>
            <a:spLocks noGrp="1"/>
          </p:cNvSpPr>
          <p:nvPr>
            <p:ph idx="1"/>
          </p:nvPr>
        </p:nvSpPr>
        <p:spPr/>
        <p:txBody>
          <a:bodyPr/>
          <a:lstStyle/>
          <a:p>
            <a:r>
              <a:rPr lang="nl-NL" dirty="0" smtClean="0">
                <a:solidFill>
                  <a:schemeClr val="bg1">
                    <a:lumMod val="75000"/>
                  </a:schemeClr>
                </a:solidFill>
              </a:rPr>
              <a:t>1. Opening en mededelingen</a:t>
            </a:r>
          </a:p>
          <a:p>
            <a:r>
              <a:rPr lang="nl-NL" dirty="0" smtClean="0">
                <a:solidFill>
                  <a:schemeClr val="bg1">
                    <a:lumMod val="75000"/>
                  </a:schemeClr>
                </a:solidFill>
              </a:rPr>
              <a:t>2. Kennismaking</a:t>
            </a:r>
          </a:p>
          <a:p>
            <a:r>
              <a:rPr lang="nl-NL" dirty="0" smtClean="0">
                <a:solidFill>
                  <a:schemeClr val="bg1">
                    <a:lumMod val="75000"/>
                  </a:schemeClr>
                </a:solidFill>
              </a:rPr>
              <a:t>3. Aanleiding, doelen en aanpak Werkgroep RGBZ</a:t>
            </a:r>
          </a:p>
          <a:p>
            <a:r>
              <a:rPr lang="nl-NL" dirty="0" smtClean="0"/>
              <a:t>4. Verkenning ervaringen</a:t>
            </a:r>
          </a:p>
          <a:p>
            <a:r>
              <a:rPr lang="nl-NL" dirty="0" smtClean="0">
                <a:solidFill>
                  <a:schemeClr val="bg1">
                    <a:lumMod val="75000"/>
                  </a:schemeClr>
                </a:solidFill>
              </a:rPr>
              <a:t>5. ZTC 2.0</a:t>
            </a:r>
          </a:p>
          <a:p>
            <a:r>
              <a:rPr lang="nl-NL" dirty="0" smtClean="0">
                <a:solidFill>
                  <a:schemeClr val="bg1">
                    <a:lumMod val="75000"/>
                  </a:schemeClr>
                </a:solidFill>
              </a:rPr>
              <a:t>6. Rollen in RSGB en procesmodellen</a:t>
            </a:r>
          </a:p>
          <a:p>
            <a:r>
              <a:rPr lang="nl-NL" dirty="0" smtClean="0">
                <a:solidFill>
                  <a:schemeClr val="bg1">
                    <a:lumMod val="75000"/>
                  </a:schemeClr>
                </a:solidFill>
              </a:rPr>
              <a:t>7. Deelzaken</a:t>
            </a:r>
          </a:p>
          <a:p>
            <a:r>
              <a:rPr lang="nl-NL" dirty="0" smtClean="0">
                <a:solidFill>
                  <a:schemeClr val="bg1">
                    <a:lumMod val="75000"/>
                  </a:schemeClr>
                </a:solidFill>
              </a:rPr>
              <a:t>8. Vervolg en afspraken</a:t>
            </a:r>
          </a:p>
          <a:p>
            <a:r>
              <a:rPr lang="nl-NL" dirty="0" smtClean="0">
                <a:solidFill>
                  <a:schemeClr val="bg1">
                    <a:lumMod val="75000"/>
                  </a:schemeClr>
                </a:solidFill>
              </a:rPr>
              <a:t>9. Rondvraag</a:t>
            </a:r>
            <a:endParaRPr lang="nl-NL" dirty="0">
              <a:solidFill>
                <a:schemeClr val="bg1">
                  <a:lumMod val="75000"/>
                </a:schemeClr>
              </a:solidFill>
            </a:endParaRPr>
          </a:p>
        </p:txBody>
      </p:sp>
    </p:spTree>
  </p:cSld>
  <p:clrMapOvr>
    <a:masterClrMapping/>
  </p:clrMapOvr>
  <p:transition spd="med">
    <p:wipe dir="d"/>
  </p:transition>
  <p:timing>
    <p:tnLst>
      <p:par>
        <p:cTn id="1" dur="indefinite" restart="never" nodeType="tmRoot"/>
      </p:par>
    </p:tnLst>
  </p:timing>
</p:sld>
</file>

<file path=ppt/theme/theme1.xml><?xml version="1.0" encoding="utf-8"?>
<a:theme xmlns:a="http://schemas.openxmlformats.org/drawingml/2006/main" name="Standaardontwerp">
  <a:themeElements>
    <a:clrScheme name="Standaardontwerp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ardontwerp">
      <a:majorFont>
        <a:latin typeface="Arial"/>
        <a:ea typeface=""/>
        <a:cs typeface=""/>
      </a:majorFont>
      <a:minorFont>
        <a:latin typeface="Verdan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38100" cap="flat" cmpd="sng" algn="ctr">
          <a:solidFill>
            <a:srgbClr val="FE1A0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rgbClr val="00B8FF"/>
        </a:solidFill>
        <a:ln w="38100" cap="flat" cmpd="sng" algn="ctr">
          <a:solidFill>
            <a:srgbClr val="FE1A0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effectLst/>
            <a:latin typeface="Arial" charset="0"/>
            <a:ea typeface="Arial Unicode MS" pitchFamily="34" charset="-128"/>
            <a:cs typeface="Arial Unicode MS" pitchFamily="34" charset="-128"/>
          </a:defRPr>
        </a:defPPr>
      </a:lstStyle>
    </a:lnDef>
  </a:objectDefaults>
  <a:extraClrSchemeLst>
    <a:extraClrScheme>
      <a:clrScheme name="Standaardontwerp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ardontwerp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ardontwer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ardontwer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tandaardontwerp">
  <a:themeElements>
    <a:clrScheme name="Standaardontwerp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ardontwerp">
      <a:majorFont>
        <a:latin typeface="Arial"/>
        <a:ea typeface=""/>
        <a:cs typeface=""/>
      </a:majorFont>
      <a:minorFont>
        <a:latin typeface="Verdan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38100" cap="flat" cmpd="sng" algn="ctr">
          <a:solidFill>
            <a:srgbClr val="FE1A0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rgbClr val="00B8FF"/>
        </a:solidFill>
        <a:ln w="38100" cap="flat" cmpd="sng" algn="ctr">
          <a:solidFill>
            <a:srgbClr val="FE1A0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effectLst/>
            <a:latin typeface="Arial" charset="0"/>
            <a:ea typeface="Arial Unicode MS" pitchFamily="34" charset="-128"/>
            <a:cs typeface="Arial Unicode MS" pitchFamily="34" charset="-128"/>
          </a:defRPr>
        </a:defPPr>
      </a:lstStyle>
    </a:lnDef>
  </a:objectDefaults>
  <a:extraClrSchemeLst>
    <a:extraClrScheme>
      <a:clrScheme name="Standaardontwerp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ardontwerp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ardontwer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ardontwer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4155</TotalTime>
  <Words>703</Words>
  <Application>Microsoft Office PowerPoint</Application>
  <PresentationFormat>Diavoorstelling (4:3)</PresentationFormat>
  <Paragraphs>126</Paragraphs>
  <Slides>16</Slides>
  <Notes>1</Notes>
  <HiddenSlides>0</HiddenSlides>
  <MMClips>0</MMClips>
  <ScaleCrop>false</ScaleCrop>
  <HeadingPairs>
    <vt:vector size="4" baseType="variant">
      <vt:variant>
        <vt:lpstr>Thema</vt:lpstr>
      </vt:variant>
      <vt:variant>
        <vt:i4>2</vt:i4>
      </vt:variant>
      <vt:variant>
        <vt:lpstr>Diatitels</vt:lpstr>
      </vt:variant>
      <vt:variant>
        <vt:i4>16</vt:i4>
      </vt:variant>
    </vt:vector>
  </HeadingPairs>
  <TitlesOfParts>
    <vt:vector size="18" baseType="lpstr">
      <vt:lpstr>Standaardontwerp</vt:lpstr>
      <vt:lpstr>1_Standaardontwerp</vt:lpstr>
      <vt:lpstr>Dia 1</vt:lpstr>
      <vt:lpstr>Agenda</vt:lpstr>
      <vt:lpstr>Agenda</vt:lpstr>
      <vt:lpstr>RGBZ-historie</vt:lpstr>
      <vt:lpstr>Afbakening RGBZ (1)</vt:lpstr>
      <vt:lpstr>Afbakening RGBZ (2)</vt:lpstr>
      <vt:lpstr>Enorme vlucht</vt:lpstr>
      <vt:lpstr>Veranderingsissues</vt:lpstr>
      <vt:lpstr>Agenda</vt:lpstr>
      <vt:lpstr>Aanpak</vt:lpstr>
      <vt:lpstr>Verkennen ervaringen</vt:lpstr>
      <vt:lpstr>Agenda</vt:lpstr>
      <vt:lpstr>Agenda</vt:lpstr>
      <vt:lpstr>Rollen in RSGB en procesmodellen</vt:lpstr>
      <vt:lpstr>Agenda</vt:lpstr>
      <vt:lpstr>Agenda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subject>RGBZ-werkgroep 20120306</dc:subject>
  <dc:creator>Arjan Kloosterboer (KING)</dc:creator>
  <cp:lastModifiedBy>Arjan</cp:lastModifiedBy>
  <cp:revision>437</cp:revision>
  <cp:lastPrinted>1601-01-01T00:00:00Z</cp:lastPrinted>
  <dcterms:created xsi:type="dcterms:W3CDTF">2010-05-26T08:56:31Z</dcterms:created>
  <dcterms:modified xsi:type="dcterms:W3CDTF">2012-03-12T09:43:35Z</dcterms:modified>
</cp:coreProperties>
</file>